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11520488" cy="6480175"/>
  <p:notesSz cx="6858000" cy="9144000"/>
  <p:embeddedFontLst>
    <p:embeddedFont>
      <p:font typeface="Roboto" panose="020B0604020202020204" charset="0"/>
      <p:regular r:id="rId31"/>
      <p:bold r:id="rId32"/>
      <p:italic r:id="rId33"/>
      <p:boldItalic r:id="rId34"/>
    </p:embeddedFont>
    <p:embeddedFont>
      <p:font typeface="Roboto Black" panose="020B0604020202020204" charset="0"/>
      <p:bold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p15:clr>
            <a:srgbClr val="9AA0A6"/>
          </p15:clr>
        </p15:guide>
        <p15:guide id="3" pos="454">
          <p15:clr>
            <a:srgbClr val="9AA0A6"/>
          </p15:clr>
        </p15:guide>
        <p15:guide id="4" pos="907">
          <p15:clr>
            <a:srgbClr val="9AA0A6"/>
          </p15:clr>
        </p15:guide>
        <p15:guide id="5" pos="1361">
          <p15:clr>
            <a:srgbClr val="9AA0A6"/>
          </p15:clr>
        </p15:guide>
        <p15:guide id="6" pos="1814">
          <p15:clr>
            <a:srgbClr val="9AA0A6"/>
          </p15:clr>
        </p15:guide>
        <p15:guide id="7" pos="2268">
          <p15:clr>
            <a:srgbClr val="9AA0A6"/>
          </p15:clr>
        </p15:guide>
        <p15:guide id="8" pos="2721">
          <p15:clr>
            <a:srgbClr val="9AA0A6"/>
          </p15:clr>
        </p15:guide>
        <p15:guide id="9" pos="3175">
          <p15:clr>
            <a:srgbClr val="9AA0A6"/>
          </p15:clr>
        </p15:guide>
        <p15:guide id="10" pos="3628">
          <p15:clr>
            <a:srgbClr val="9AA0A6"/>
          </p15:clr>
        </p15:guide>
        <p15:guide id="11" pos="4082">
          <p15:clr>
            <a:srgbClr val="9AA0A6"/>
          </p15:clr>
        </p15:guide>
        <p15:guide id="12" pos="4535">
          <p15:clr>
            <a:srgbClr val="9AA0A6"/>
          </p15:clr>
        </p15:guide>
        <p15:guide id="13" pos="4989">
          <p15:clr>
            <a:srgbClr val="9AA0A6"/>
          </p15:clr>
        </p15:guide>
        <p15:guide id="14" pos="5443">
          <p15:clr>
            <a:srgbClr val="9AA0A6"/>
          </p15:clr>
        </p15:guide>
        <p15:guide id="15" pos="5896">
          <p15:clr>
            <a:srgbClr val="9AA0A6"/>
          </p15:clr>
        </p15:guide>
        <p15:guide id="16" pos="6350">
          <p15:clr>
            <a:srgbClr val="9AA0A6"/>
          </p15:clr>
        </p15:guide>
        <p15:guide id="17" pos="6803">
          <p15:clr>
            <a:srgbClr val="9AA0A6"/>
          </p15:clr>
        </p15:guide>
        <p15:guide id="18" pos="7257">
          <p15:clr>
            <a:srgbClr val="9AA0A6"/>
          </p15:clr>
        </p15:guide>
        <p15:guide id="19" orient="horz" pos="454">
          <p15:clr>
            <a:srgbClr val="9AA0A6"/>
          </p15:clr>
        </p15:guide>
        <p15:guide id="20" orient="horz" pos="907">
          <p15:clr>
            <a:srgbClr val="9AA0A6"/>
          </p15:clr>
        </p15:guide>
        <p15:guide id="21" orient="horz" pos="1361">
          <p15:clr>
            <a:srgbClr val="9AA0A6"/>
          </p15:clr>
        </p15:guide>
        <p15:guide id="22" orient="horz" pos="1814">
          <p15:clr>
            <a:srgbClr val="9AA0A6"/>
          </p15:clr>
        </p15:guide>
        <p15:guide id="23" orient="horz" pos="2268">
          <p15:clr>
            <a:srgbClr val="9AA0A6"/>
          </p15:clr>
        </p15:guide>
        <p15:guide id="24" orient="horz" pos="2721">
          <p15:clr>
            <a:srgbClr val="9AA0A6"/>
          </p15:clr>
        </p15:guide>
        <p15:guide id="25" orient="horz" pos="3175">
          <p15:clr>
            <a:srgbClr val="9AA0A6"/>
          </p15:clr>
        </p15:guide>
        <p15:guide id="26" orient="horz" pos="3628">
          <p15:clr>
            <a:srgbClr val="9AA0A6"/>
          </p15:clr>
        </p15:guide>
        <p15:guide id="27" orient="horz" pos="408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C45005-F53F-47A1-8D6F-F420D8BA51BE}">
  <a:tblStyle styleId="{38C45005-F53F-47A1-8D6F-F420D8BA51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10" y="62"/>
      </p:cViewPr>
      <p:guideLst>
        <p:guide orient="horz"/>
        <p:guide/>
        <p:guide pos="454"/>
        <p:guide pos="907"/>
        <p:guide pos="1361"/>
        <p:guide pos="1814"/>
        <p:guide pos="2268"/>
        <p:guide pos="2721"/>
        <p:guide pos="3175"/>
        <p:guide pos="3628"/>
        <p:guide pos="4082"/>
        <p:guide pos="4535"/>
        <p:guide pos="4989"/>
        <p:guide pos="5443"/>
        <p:guide pos="5896"/>
        <p:guide pos="6350"/>
        <p:guide pos="6803"/>
        <p:guide pos="7257"/>
        <p:guide orient="horz" pos="454"/>
        <p:guide orient="horz" pos="907"/>
        <p:guide orient="horz" pos="1361"/>
        <p:guide orient="horz" pos="1814"/>
        <p:guide orient="horz" pos="2268"/>
        <p:guide orient="horz" pos="2721"/>
        <p:guide orient="horz" pos="3175"/>
        <p:guide orient="horz" pos="3628"/>
        <p:guide orient="horz" pos="40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3b38acc0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3b38acc0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ad960e6806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ad960e6806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ad960e6806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ad960e6806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ad960e6806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ad960e6806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d960e6806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d960e6806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d960e6806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d960e6806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ad960e6806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ad960e6806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d960e6806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d960e6806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ad960e6806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ad960e6806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d960e6806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ad960e6806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d960e6806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ad960e6806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d960e68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d960e68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73b38acc0b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73b38acc0b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sz="1200">
                <a:solidFill>
                  <a:schemeClr val="dk1"/>
                </a:solidFill>
              </a:rPr>
              <a:t>Visszajelzések beszerzése, esetleg időkitöltő játék.</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da04d543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da04d543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ada04d543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ada04d5435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ada04d5435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ada04d5435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ada04d5435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ada04d5435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ada04d5435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ada04d543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ada04d5435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ada04d5435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ad960e680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ad960e680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ad960e6806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ad960e6806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d960e680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d960e680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ad960e6806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ad960e680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ad960e6806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ad960e6806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ad960e6806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ad960e6806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ad960e6806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ad960e6806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92703" y="938047"/>
            <a:ext cx="10734600" cy="2586000"/>
          </a:xfrm>
          <a:prstGeom prst="rect">
            <a:avLst/>
          </a:prstGeom>
        </p:spPr>
        <p:txBody>
          <a:bodyPr spcFirstLastPara="1" wrap="square" lIns="115175" tIns="115175" rIns="115175" bIns="115175" anchor="b" anchorCtr="0">
            <a:no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1" name="Google Shape;11;p2"/>
          <p:cNvSpPr txBox="1">
            <a:spLocks noGrp="1"/>
          </p:cNvSpPr>
          <p:nvPr>
            <p:ph type="subTitle" idx="1"/>
          </p:nvPr>
        </p:nvSpPr>
        <p:spPr>
          <a:xfrm>
            <a:off x="392693" y="3570551"/>
            <a:ext cx="10734600" cy="998700"/>
          </a:xfrm>
          <a:prstGeom prst="rect">
            <a:avLst/>
          </a:prstGeom>
        </p:spPr>
        <p:txBody>
          <a:bodyPr spcFirstLastPara="1" wrap="square" lIns="115175" tIns="115175" rIns="115175" bIns="115175" anchor="t" anchorCtr="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92693" y="1393543"/>
            <a:ext cx="10734600" cy="2473800"/>
          </a:xfrm>
          <a:prstGeom prst="rect">
            <a:avLst/>
          </a:prstGeom>
        </p:spPr>
        <p:txBody>
          <a:bodyPr spcFirstLastPara="1" wrap="square" lIns="115175" tIns="115175" rIns="115175" bIns="115175" anchor="b" anchorCtr="0">
            <a:noAutofit/>
          </a:bodyPr>
          <a:lstStyle>
            <a:lvl1pPr lvl="0" algn="ctr">
              <a:spcBef>
                <a:spcPts val="0"/>
              </a:spcBef>
              <a:spcAft>
                <a:spcPts val="0"/>
              </a:spcAft>
              <a:buSzPts val="15100"/>
              <a:buNone/>
              <a:defRPr sz="15100"/>
            </a:lvl1pPr>
            <a:lvl2pPr lvl="1" algn="ctr">
              <a:spcBef>
                <a:spcPts val="0"/>
              </a:spcBef>
              <a:spcAft>
                <a:spcPts val="0"/>
              </a:spcAft>
              <a:buSzPts val="15100"/>
              <a:buNone/>
              <a:defRPr sz="15100"/>
            </a:lvl2pPr>
            <a:lvl3pPr lvl="2" algn="ctr">
              <a:spcBef>
                <a:spcPts val="0"/>
              </a:spcBef>
              <a:spcAft>
                <a:spcPts val="0"/>
              </a:spcAft>
              <a:buSzPts val="15100"/>
              <a:buNone/>
              <a:defRPr sz="15100"/>
            </a:lvl3pPr>
            <a:lvl4pPr lvl="3" algn="ctr">
              <a:spcBef>
                <a:spcPts val="0"/>
              </a:spcBef>
              <a:spcAft>
                <a:spcPts val="0"/>
              </a:spcAft>
              <a:buSzPts val="15100"/>
              <a:buNone/>
              <a:defRPr sz="15100"/>
            </a:lvl4pPr>
            <a:lvl5pPr lvl="4" algn="ctr">
              <a:spcBef>
                <a:spcPts val="0"/>
              </a:spcBef>
              <a:spcAft>
                <a:spcPts val="0"/>
              </a:spcAft>
              <a:buSzPts val="15100"/>
              <a:buNone/>
              <a:defRPr sz="15100"/>
            </a:lvl5pPr>
            <a:lvl6pPr lvl="5" algn="ctr">
              <a:spcBef>
                <a:spcPts val="0"/>
              </a:spcBef>
              <a:spcAft>
                <a:spcPts val="0"/>
              </a:spcAft>
              <a:buSzPts val="15100"/>
              <a:buNone/>
              <a:defRPr sz="15100"/>
            </a:lvl6pPr>
            <a:lvl7pPr lvl="6" algn="ctr">
              <a:spcBef>
                <a:spcPts val="0"/>
              </a:spcBef>
              <a:spcAft>
                <a:spcPts val="0"/>
              </a:spcAft>
              <a:buSzPts val="15100"/>
              <a:buNone/>
              <a:defRPr sz="15100"/>
            </a:lvl7pPr>
            <a:lvl8pPr lvl="7" algn="ctr">
              <a:spcBef>
                <a:spcPts val="0"/>
              </a:spcBef>
              <a:spcAft>
                <a:spcPts val="0"/>
              </a:spcAft>
              <a:buSzPts val="15100"/>
              <a:buNone/>
              <a:defRPr sz="15100"/>
            </a:lvl8pPr>
            <a:lvl9pPr lvl="8" algn="ctr">
              <a:spcBef>
                <a:spcPts val="0"/>
              </a:spcBef>
              <a:spcAft>
                <a:spcPts val="0"/>
              </a:spcAft>
              <a:buSzPts val="15100"/>
              <a:buNone/>
              <a:defRPr sz="15100"/>
            </a:lvl9pPr>
          </a:lstStyle>
          <a:p>
            <a:r>
              <a:t>xx%</a:t>
            </a:r>
          </a:p>
        </p:txBody>
      </p:sp>
      <p:sp>
        <p:nvSpPr>
          <p:cNvPr id="46" name="Google Shape;46;p11"/>
          <p:cNvSpPr txBox="1">
            <a:spLocks noGrp="1"/>
          </p:cNvSpPr>
          <p:nvPr>
            <p:ph type="body" idx="1"/>
          </p:nvPr>
        </p:nvSpPr>
        <p:spPr>
          <a:xfrm>
            <a:off x="392693" y="3971307"/>
            <a:ext cx="10734600" cy="1638900"/>
          </a:xfrm>
          <a:prstGeom prst="rect">
            <a:avLst/>
          </a:prstGeom>
        </p:spPr>
        <p:txBody>
          <a:bodyPr spcFirstLastPara="1" wrap="square" lIns="115175" tIns="115175" rIns="115175" bIns="115175" anchor="t" anchorCtr="0">
            <a:noAutofit/>
          </a:bodyPr>
          <a:lstStyle>
            <a:lvl1pPr marL="457200" lvl="0" indent="-374650" algn="ctr">
              <a:spcBef>
                <a:spcPts val="0"/>
              </a:spcBef>
              <a:spcAft>
                <a:spcPts val="0"/>
              </a:spcAft>
              <a:buSzPts val="2300"/>
              <a:buChar char="●"/>
              <a:defRPr/>
            </a:lvl1pPr>
            <a:lvl2pPr marL="914400" lvl="1" indent="-342900" algn="ctr">
              <a:spcBef>
                <a:spcPts val="2000"/>
              </a:spcBef>
              <a:spcAft>
                <a:spcPts val="0"/>
              </a:spcAft>
              <a:buSzPts val="1800"/>
              <a:buChar char="○"/>
              <a:defRPr/>
            </a:lvl2pPr>
            <a:lvl3pPr marL="1371600" lvl="2" indent="-342900" algn="ctr">
              <a:spcBef>
                <a:spcPts val="2000"/>
              </a:spcBef>
              <a:spcAft>
                <a:spcPts val="0"/>
              </a:spcAft>
              <a:buSzPts val="1800"/>
              <a:buChar char="■"/>
              <a:defRPr/>
            </a:lvl3pPr>
            <a:lvl4pPr marL="1828800" lvl="3" indent="-342900" algn="ctr">
              <a:spcBef>
                <a:spcPts val="2000"/>
              </a:spcBef>
              <a:spcAft>
                <a:spcPts val="0"/>
              </a:spcAft>
              <a:buSzPts val="1800"/>
              <a:buChar char="●"/>
              <a:defRPr/>
            </a:lvl4pPr>
            <a:lvl5pPr marL="2286000" lvl="4" indent="-342900" algn="ctr">
              <a:spcBef>
                <a:spcPts val="2000"/>
              </a:spcBef>
              <a:spcAft>
                <a:spcPts val="0"/>
              </a:spcAft>
              <a:buSzPts val="1800"/>
              <a:buChar char="○"/>
              <a:defRPr/>
            </a:lvl5pPr>
            <a:lvl6pPr marL="2743200" lvl="5" indent="-342900" algn="ctr">
              <a:spcBef>
                <a:spcPts val="2000"/>
              </a:spcBef>
              <a:spcAft>
                <a:spcPts val="0"/>
              </a:spcAft>
              <a:buSzPts val="1800"/>
              <a:buChar char="■"/>
              <a:defRPr/>
            </a:lvl6pPr>
            <a:lvl7pPr marL="3200400" lvl="6" indent="-342900" algn="ctr">
              <a:spcBef>
                <a:spcPts val="2000"/>
              </a:spcBef>
              <a:spcAft>
                <a:spcPts val="0"/>
              </a:spcAft>
              <a:buSzPts val="1800"/>
              <a:buChar char="●"/>
              <a:defRPr/>
            </a:lvl7pPr>
            <a:lvl8pPr marL="3657600" lvl="7" indent="-342900" algn="ctr">
              <a:spcBef>
                <a:spcPts val="2000"/>
              </a:spcBef>
              <a:spcAft>
                <a:spcPts val="0"/>
              </a:spcAft>
              <a:buSzPts val="1800"/>
              <a:buChar char="○"/>
              <a:defRPr/>
            </a:lvl8pPr>
            <a:lvl9pPr marL="4114800" lvl="8" indent="-342900" algn="ctr">
              <a:spcBef>
                <a:spcPts val="2000"/>
              </a:spcBef>
              <a:spcAft>
                <a:spcPts val="2000"/>
              </a:spcAft>
              <a:buSzPts val="1800"/>
              <a:buChar char="■"/>
              <a:defRPr/>
            </a:lvl9pPr>
          </a:lstStyle>
          <a:p>
            <a:endParaRPr/>
          </a:p>
        </p:txBody>
      </p:sp>
      <p:sp>
        <p:nvSpPr>
          <p:cNvPr id="47" name="Google Shape;47;p11"/>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92703" y="938047"/>
            <a:ext cx="10734600" cy="25860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6300"/>
              <a:buNone/>
              <a:defRPr sz="63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endParaRPr/>
          </a:p>
        </p:txBody>
      </p:sp>
      <p:sp>
        <p:nvSpPr>
          <p:cNvPr id="56" name="Google Shape;56;p14"/>
          <p:cNvSpPr txBox="1">
            <a:spLocks noGrp="1"/>
          </p:cNvSpPr>
          <p:nvPr>
            <p:ph type="subTitle" idx="1"/>
          </p:nvPr>
        </p:nvSpPr>
        <p:spPr>
          <a:xfrm>
            <a:off x="392693" y="3570551"/>
            <a:ext cx="10734600" cy="998700"/>
          </a:xfrm>
          <a:prstGeom prst="rect">
            <a:avLst/>
          </a:prstGeom>
        </p:spPr>
        <p:txBody>
          <a:bodyPr spcFirstLastPara="1" wrap="square" lIns="110925" tIns="110925" rIns="110925" bIns="110925" anchor="t" anchorCtr="0">
            <a:noAutofit/>
          </a:bodyPr>
          <a:lstStyle>
            <a:lvl1pPr lvl="0" algn="ctr" rtl="0">
              <a:lnSpc>
                <a:spcPct val="100000"/>
              </a:lnSpc>
              <a:spcBef>
                <a:spcPts val="0"/>
              </a:spcBef>
              <a:spcAft>
                <a:spcPts val="0"/>
              </a:spcAft>
              <a:buSzPts val="3400"/>
              <a:buNone/>
              <a:defRPr sz="3400"/>
            </a:lvl1pPr>
            <a:lvl2pPr lvl="1" algn="ctr" rtl="0">
              <a:lnSpc>
                <a:spcPct val="100000"/>
              </a:lnSpc>
              <a:spcBef>
                <a:spcPts val="0"/>
              </a:spcBef>
              <a:spcAft>
                <a:spcPts val="0"/>
              </a:spcAft>
              <a:buSzPts val="3400"/>
              <a:buNone/>
              <a:defRPr sz="3400"/>
            </a:lvl2pPr>
            <a:lvl3pPr lvl="2" algn="ctr" rtl="0">
              <a:lnSpc>
                <a:spcPct val="100000"/>
              </a:lnSpc>
              <a:spcBef>
                <a:spcPts val="0"/>
              </a:spcBef>
              <a:spcAft>
                <a:spcPts val="0"/>
              </a:spcAft>
              <a:buSzPts val="3400"/>
              <a:buNone/>
              <a:defRPr sz="3400"/>
            </a:lvl3pPr>
            <a:lvl4pPr lvl="3" algn="ctr" rtl="0">
              <a:lnSpc>
                <a:spcPct val="100000"/>
              </a:lnSpc>
              <a:spcBef>
                <a:spcPts val="0"/>
              </a:spcBef>
              <a:spcAft>
                <a:spcPts val="0"/>
              </a:spcAft>
              <a:buSzPts val="3400"/>
              <a:buNone/>
              <a:defRPr sz="3400"/>
            </a:lvl4pPr>
            <a:lvl5pPr lvl="4" algn="ctr" rtl="0">
              <a:lnSpc>
                <a:spcPct val="100000"/>
              </a:lnSpc>
              <a:spcBef>
                <a:spcPts val="0"/>
              </a:spcBef>
              <a:spcAft>
                <a:spcPts val="0"/>
              </a:spcAft>
              <a:buSzPts val="3400"/>
              <a:buNone/>
              <a:defRPr sz="3400"/>
            </a:lvl5pPr>
            <a:lvl6pPr lvl="5" algn="ctr" rtl="0">
              <a:lnSpc>
                <a:spcPct val="100000"/>
              </a:lnSpc>
              <a:spcBef>
                <a:spcPts val="0"/>
              </a:spcBef>
              <a:spcAft>
                <a:spcPts val="0"/>
              </a:spcAft>
              <a:buSzPts val="3400"/>
              <a:buNone/>
              <a:defRPr sz="3400"/>
            </a:lvl6pPr>
            <a:lvl7pPr lvl="6" algn="ctr" rtl="0">
              <a:lnSpc>
                <a:spcPct val="100000"/>
              </a:lnSpc>
              <a:spcBef>
                <a:spcPts val="0"/>
              </a:spcBef>
              <a:spcAft>
                <a:spcPts val="0"/>
              </a:spcAft>
              <a:buSzPts val="3400"/>
              <a:buNone/>
              <a:defRPr sz="3400"/>
            </a:lvl7pPr>
            <a:lvl8pPr lvl="7" algn="ctr" rtl="0">
              <a:lnSpc>
                <a:spcPct val="100000"/>
              </a:lnSpc>
              <a:spcBef>
                <a:spcPts val="0"/>
              </a:spcBef>
              <a:spcAft>
                <a:spcPts val="0"/>
              </a:spcAft>
              <a:buSzPts val="3400"/>
              <a:buNone/>
              <a:defRPr sz="3400"/>
            </a:lvl8pPr>
            <a:lvl9pPr lvl="8" algn="ctr" rtl="0">
              <a:lnSpc>
                <a:spcPct val="100000"/>
              </a:lnSpc>
              <a:spcBef>
                <a:spcPts val="0"/>
              </a:spcBef>
              <a:spcAft>
                <a:spcPts val="0"/>
              </a:spcAft>
              <a:buSzPts val="3400"/>
              <a:buNone/>
              <a:defRPr sz="3400"/>
            </a:lvl9pPr>
          </a:lstStyle>
          <a:p>
            <a:endParaRPr/>
          </a:p>
        </p:txBody>
      </p:sp>
      <p:sp>
        <p:nvSpPr>
          <p:cNvPr id="57" name="Google Shape;57;p14"/>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92693" y="2709732"/>
            <a:ext cx="10734600" cy="1060500"/>
          </a:xfrm>
          <a:prstGeom prst="rect">
            <a:avLst/>
          </a:prstGeom>
        </p:spPr>
        <p:txBody>
          <a:bodyPr spcFirstLastPara="1" wrap="square" lIns="110925" tIns="110925" rIns="110925" bIns="110925"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4400"/>
              <a:buNone/>
              <a:defRPr sz="4400"/>
            </a:lvl2pPr>
            <a:lvl3pPr lvl="2" algn="ctr" rtl="0">
              <a:spcBef>
                <a:spcPts val="0"/>
              </a:spcBef>
              <a:spcAft>
                <a:spcPts val="0"/>
              </a:spcAft>
              <a:buSzPts val="4400"/>
              <a:buNone/>
              <a:defRPr sz="4400"/>
            </a:lvl3pPr>
            <a:lvl4pPr lvl="3" algn="ctr" rtl="0">
              <a:spcBef>
                <a:spcPts val="0"/>
              </a:spcBef>
              <a:spcAft>
                <a:spcPts val="0"/>
              </a:spcAft>
              <a:buSzPts val="4400"/>
              <a:buNone/>
              <a:defRPr sz="4400"/>
            </a:lvl4pPr>
            <a:lvl5pPr lvl="4" algn="ctr" rtl="0">
              <a:spcBef>
                <a:spcPts val="0"/>
              </a:spcBef>
              <a:spcAft>
                <a:spcPts val="0"/>
              </a:spcAft>
              <a:buSzPts val="4400"/>
              <a:buNone/>
              <a:defRPr sz="4400"/>
            </a:lvl5pPr>
            <a:lvl6pPr lvl="5" algn="ctr" rtl="0">
              <a:spcBef>
                <a:spcPts val="0"/>
              </a:spcBef>
              <a:spcAft>
                <a:spcPts val="0"/>
              </a:spcAft>
              <a:buSzPts val="4400"/>
              <a:buNone/>
              <a:defRPr sz="4400"/>
            </a:lvl6pPr>
            <a:lvl7pPr lvl="6" algn="ctr" rtl="0">
              <a:spcBef>
                <a:spcPts val="0"/>
              </a:spcBef>
              <a:spcAft>
                <a:spcPts val="0"/>
              </a:spcAft>
              <a:buSzPts val="4400"/>
              <a:buNone/>
              <a:defRPr sz="4400"/>
            </a:lvl7pPr>
            <a:lvl8pPr lvl="7" algn="ctr" rtl="0">
              <a:spcBef>
                <a:spcPts val="0"/>
              </a:spcBef>
              <a:spcAft>
                <a:spcPts val="0"/>
              </a:spcAft>
              <a:buSzPts val="4400"/>
              <a:buNone/>
              <a:defRPr sz="4400"/>
            </a:lvl8pPr>
            <a:lvl9pPr lvl="8" algn="ctr" rtl="0">
              <a:spcBef>
                <a:spcPts val="0"/>
              </a:spcBef>
              <a:spcAft>
                <a:spcPts val="0"/>
              </a:spcAft>
              <a:buSzPts val="4400"/>
              <a:buNone/>
              <a:defRPr sz="4400"/>
            </a:lvl9pPr>
          </a:lstStyle>
          <a:p>
            <a:endParaRPr/>
          </a:p>
        </p:txBody>
      </p:sp>
      <p:sp>
        <p:nvSpPr>
          <p:cNvPr id="60" name="Google Shape;60;p15"/>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3" name="Google Shape;63;p16"/>
          <p:cNvSpPr txBox="1">
            <a:spLocks noGrp="1"/>
          </p:cNvSpPr>
          <p:nvPr>
            <p:ph type="body" idx="1"/>
          </p:nvPr>
        </p:nvSpPr>
        <p:spPr>
          <a:xfrm>
            <a:off x="392693" y="1451937"/>
            <a:ext cx="10734600" cy="4304100"/>
          </a:xfrm>
          <a:prstGeom prst="rect">
            <a:avLst/>
          </a:prstGeom>
        </p:spPr>
        <p:txBody>
          <a:bodyPr spcFirstLastPara="1" wrap="square" lIns="110925" tIns="110925" rIns="110925" bIns="110925" anchor="t" anchorCtr="0">
            <a:noAutofit/>
          </a:bodyPr>
          <a:lstStyle>
            <a:lvl1pPr marL="457200" lvl="0" indent="-361950" rtl="0">
              <a:spcBef>
                <a:spcPts val="0"/>
              </a:spcBef>
              <a:spcAft>
                <a:spcPts val="0"/>
              </a:spcAft>
              <a:buSzPts val="2100"/>
              <a:buChar char="●"/>
              <a:defRPr/>
            </a:lvl1pPr>
            <a:lvl2pPr marL="914400" lvl="1" indent="-330200" rtl="0">
              <a:spcBef>
                <a:spcPts val="1900"/>
              </a:spcBef>
              <a:spcAft>
                <a:spcPts val="0"/>
              </a:spcAft>
              <a:buSzPts val="1600"/>
              <a:buChar char="○"/>
              <a:defRPr/>
            </a:lvl2pPr>
            <a:lvl3pPr marL="1371600" lvl="2" indent="-330200" rtl="0">
              <a:spcBef>
                <a:spcPts val="1900"/>
              </a:spcBef>
              <a:spcAft>
                <a:spcPts val="0"/>
              </a:spcAft>
              <a:buSzPts val="1600"/>
              <a:buChar char="■"/>
              <a:defRPr/>
            </a:lvl3pPr>
            <a:lvl4pPr marL="1828800" lvl="3" indent="-330200" rtl="0">
              <a:spcBef>
                <a:spcPts val="1900"/>
              </a:spcBef>
              <a:spcAft>
                <a:spcPts val="0"/>
              </a:spcAft>
              <a:buSzPts val="1600"/>
              <a:buChar char="●"/>
              <a:defRPr/>
            </a:lvl4pPr>
            <a:lvl5pPr marL="2286000" lvl="4" indent="-330200" rtl="0">
              <a:spcBef>
                <a:spcPts val="1900"/>
              </a:spcBef>
              <a:spcAft>
                <a:spcPts val="0"/>
              </a:spcAft>
              <a:buSzPts val="1600"/>
              <a:buChar char="○"/>
              <a:defRPr/>
            </a:lvl5pPr>
            <a:lvl6pPr marL="2743200" lvl="5" indent="-330200" rtl="0">
              <a:spcBef>
                <a:spcPts val="1900"/>
              </a:spcBef>
              <a:spcAft>
                <a:spcPts val="0"/>
              </a:spcAft>
              <a:buSzPts val="1600"/>
              <a:buChar char="■"/>
              <a:defRPr/>
            </a:lvl6pPr>
            <a:lvl7pPr marL="3200400" lvl="6" indent="-330200" rtl="0">
              <a:spcBef>
                <a:spcPts val="1900"/>
              </a:spcBef>
              <a:spcAft>
                <a:spcPts val="0"/>
              </a:spcAft>
              <a:buSzPts val="1600"/>
              <a:buChar char="●"/>
              <a:defRPr/>
            </a:lvl7pPr>
            <a:lvl8pPr marL="3657600" lvl="7" indent="-330200" rtl="0">
              <a:spcBef>
                <a:spcPts val="1900"/>
              </a:spcBef>
              <a:spcAft>
                <a:spcPts val="0"/>
              </a:spcAft>
              <a:buSzPts val="1600"/>
              <a:buChar char="○"/>
              <a:defRPr/>
            </a:lvl8pPr>
            <a:lvl9pPr marL="4114800" lvl="8" indent="-330200" rtl="0">
              <a:spcBef>
                <a:spcPts val="1900"/>
              </a:spcBef>
              <a:spcAft>
                <a:spcPts val="1900"/>
              </a:spcAft>
              <a:buSzPts val="1600"/>
              <a:buChar char="■"/>
              <a:defRPr/>
            </a:lvl9pPr>
          </a:lstStyle>
          <a:p>
            <a:endParaRPr/>
          </a:p>
        </p:txBody>
      </p:sp>
      <p:sp>
        <p:nvSpPr>
          <p:cNvPr id="64" name="Google Shape;64;p16"/>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7" name="Google Shape;67;p17"/>
          <p:cNvSpPr txBox="1">
            <a:spLocks noGrp="1"/>
          </p:cNvSpPr>
          <p:nvPr>
            <p:ph type="body" idx="1"/>
          </p:nvPr>
        </p:nvSpPr>
        <p:spPr>
          <a:xfrm>
            <a:off x="392693" y="1451937"/>
            <a:ext cx="5039100" cy="4304100"/>
          </a:xfrm>
          <a:prstGeom prst="rect">
            <a:avLst/>
          </a:prstGeom>
        </p:spPr>
        <p:txBody>
          <a:bodyPr spcFirstLastPara="1" wrap="square" lIns="110925" tIns="110925" rIns="110925" bIns="110925" anchor="t" anchorCtr="0">
            <a:noAutofit/>
          </a:bodyPr>
          <a:lstStyle>
            <a:lvl1pPr marL="457200" lvl="0" indent="-330200" rtl="0">
              <a:spcBef>
                <a:spcPts val="0"/>
              </a:spcBef>
              <a:spcAft>
                <a:spcPts val="0"/>
              </a:spcAft>
              <a:buSzPts val="1600"/>
              <a:buChar char="●"/>
              <a:defRPr sz="16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68" name="Google Shape;68;p17"/>
          <p:cNvSpPr txBox="1">
            <a:spLocks noGrp="1"/>
          </p:cNvSpPr>
          <p:nvPr>
            <p:ph type="body" idx="2"/>
          </p:nvPr>
        </p:nvSpPr>
        <p:spPr>
          <a:xfrm>
            <a:off x="6088063" y="1451937"/>
            <a:ext cx="5039100" cy="4304100"/>
          </a:xfrm>
          <a:prstGeom prst="rect">
            <a:avLst/>
          </a:prstGeom>
        </p:spPr>
        <p:txBody>
          <a:bodyPr spcFirstLastPara="1" wrap="square" lIns="110925" tIns="110925" rIns="110925" bIns="110925" anchor="t" anchorCtr="0">
            <a:noAutofit/>
          </a:bodyPr>
          <a:lstStyle>
            <a:lvl1pPr marL="457200" lvl="0" indent="-330200" rtl="0">
              <a:spcBef>
                <a:spcPts val="0"/>
              </a:spcBef>
              <a:spcAft>
                <a:spcPts val="0"/>
              </a:spcAft>
              <a:buSzPts val="1600"/>
              <a:buChar char="●"/>
              <a:defRPr sz="16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69" name="Google Shape;69;p17"/>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72" name="Google Shape;72;p18"/>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92693" y="699969"/>
            <a:ext cx="3537600" cy="952200"/>
          </a:xfrm>
          <a:prstGeom prst="rect">
            <a:avLst/>
          </a:prstGeom>
        </p:spPr>
        <p:txBody>
          <a:bodyPr spcFirstLastPara="1" wrap="square" lIns="110925" tIns="110925" rIns="110925" bIns="110925" anchor="b" anchorCtr="0">
            <a:noAutofit/>
          </a:bodyPr>
          <a:lstStyle>
            <a:lvl1pPr lvl="0" rtl="0">
              <a:spcBef>
                <a:spcPts val="0"/>
              </a:spcBef>
              <a:spcAft>
                <a:spcPts val="0"/>
              </a:spcAft>
              <a:buSzPts val="2900"/>
              <a:buNone/>
              <a:defRPr sz="29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a:endParaRPr/>
          </a:p>
        </p:txBody>
      </p:sp>
      <p:sp>
        <p:nvSpPr>
          <p:cNvPr id="75" name="Google Shape;75;p19"/>
          <p:cNvSpPr txBox="1">
            <a:spLocks noGrp="1"/>
          </p:cNvSpPr>
          <p:nvPr>
            <p:ph type="body" idx="1"/>
          </p:nvPr>
        </p:nvSpPr>
        <p:spPr>
          <a:xfrm>
            <a:off x="392693" y="1750677"/>
            <a:ext cx="3537600" cy="4005600"/>
          </a:xfrm>
          <a:prstGeom prst="rect">
            <a:avLst/>
          </a:prstGeom>
        </p:spPr>
        <p:txBody>
          <a:bodyPr spcFirstLastPara="1" wrap="square" lIns="110925" tIns="110925" rIns="110925" bIns="110925" anchor="t" anchorCtr="0">
            <a:noAutofit/>
          </a:bodyPr>
          <a:lstStyle>
            <a:lvl1pPr marL="457200" lvl="0" indent="-323850" rtl="0">
              <a:spcBef>
                <a:spcPts val="0"/>
              </a:spcBef>
              <a:spcAft>
                <a:spcPts val="0"/>
              </a:spcAft>
              <a:buSzPts val="1500"/>
              <a:buChar char="●"/>
              <a:defRPr sz="15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76" name="Google Shape;76;p19"/>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17638" y="567118"/>
            <a:ext cx="8022300" cy="5153700"/>
          </a:xfrm>
          <a:prstGeom prst="rect">
            <a:avLst/>
          </a:prstGeom>
        </p:spPr>
        <p:txBody>
          <a:bodyPr spcFirstLastPara="1" wrap="square" lIns="110925" tIns="110925" rIns="110925" bIns="110925" anchor="ctr" anchorCtr="0">
            <a:noAutofit/>
          </a:bodyPr>
          <a:lstStyle>
            <a:lvl1pPr lvl="0" rtl="0">
              <a:spcBef>
                <a:spcPts val="0"/>
              </a:spcBef>
              <a:spcAft>
                <a:spcPts val="0"/>
              </a:spcAft>
              <a:buSzPts val="5800"/>
              <a:buNone/>
              <a:defRPr sz="5800"/>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
        <p:nvSpPr>
          <p:cNvPr id="79" name="Google Shape;79;p20"/>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5760000" y="-157"/>
            <a:ext cx="5760000" cy="6480000"/>
          </a:xfrm>
          <a:prstGeom prst="rect">
            <a:avLst/>
          </a:prstGeom>
          <a:solidFill>
            <a:schemeClr val="lt2"/>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334488" y="1553606"/>
            <a:ext cx="5096400" cy="18675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83" name="Google Shape;83;p21"/>
          <p:cNvSpPr txBox="1">
            <a:spLocks noGrp="1"/>
          </p:cNvSpPr>
          <p:nvPr>
            <p:ph type="subTitle" idx="1"/>
          </p:nvPr>
        </p:nvSpPr>
        <p:spPr>
          <a:xfrm>
            <a:off x="334488" y="3531433"/>
            <a:ext cx="5096400" cy="1555800"/>
          </a:xfrm>
          <a:prstGeom prst="rect">
            <a:avLst/>
          </a:prstGeom>
        </p:spPr>
        <p:txBody>
          <a:bodyPr spcFirstLastPara="1" wrap="square" lIns="110925" tIns="110925" rIns="110925" bIns="110925" anchor="t"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84" name="Google Shape;84;p21"/>
          <p:cNvSpPr txBox="1">
            <a:spLocks noGrp="1"/>
          </p:cNvSpPr>
          <p:nvPr>
            <p:ph type="body" idx="2"/>
          </p:nvPr>
        </p:nvSpPr>
        <p:spPr>
          <a:xfrm>
            <a:off x="6222992" y="912220"/>
            <a:ext cx="4833900" cy="4655100"/>
          </a:xfrm>
          <a:prstGeom prst="rect">
            <a:avLst/>
          </a:prstGeom>
        </p:spPr>
        <p:txBody>
          <a:bodyPr spcFirstLastPara="1" wrap="square" lIns="110925" tIns="110925" rIns="110925" bIns="110925" anchor="ctr" anchorCtr="0">
            <a:noAutofit/>
          </a:bodyPr>
          <a:lstStyle>
            <a:lvl1pPr marL="457200" lvl="0" indent="-361950" rtl="0">
              <a:spcBef>
                <a:spcPts val="0"/>
              </a:spcBef>
              <a:spcAft>
                <a:spcPts val="0"/>
              </a:spcAft>
              <a:buSzPts val="2100"/>
              <a:buChar char="●"/>
              <a:defRPr/>
            </a:lvl1pPr>
            <a:lvl2pPr marL="914400" lvl="1" indent="-330200" rtl="0">
              <a:spcBef>
                <a:spcPts val="1900"/>
              </a:spcBef>
              <a:spcAft>
                <a:spcPts val="0"/>
              </a:spcAft>
              <a:buSzPts val="1600"/>
              <a:buChar char="○"/>
              <a:defRPr/>
            </a:lvl2pPr>
            <a:lvl3pPr marL="1371600" lvl="2" indent="-330200" rtl="0">
              <a:spcBef>
                <a:spcPts val="1900"/>
              </a:spcBef>
              <a:spcAft>
                <a:spcPts val="0"/>
              </a:spcAft>
              <a:buSzPts val="1600"/>
              <a:buChar char="■"/>
              <a:defRPr/>
            </a:lvl3pPr>
            <a:lvl4pPr marL="1828800" lvl="3" indent="-330200" rtl="0">
              <a:spcBef>
                <a:spcPts val="1900"/>
              </a:spcBef>
              <a:spcAft>
                <a:spcPts val="0"/>
              </a:spcAft>
              <a:buSzPts val="1600"/>
              <a:buChar char="●"/>
              <a:defRPr/>
            </a:lvl4pPr>
            <a:lvl5pPr marL="2286000" lvl="4" indent="-330200" rtl="0">
              <a:spcBef>
                <a:spcPts val="1900"/>
              </a:spcBef>
              <a:spcAft>
                <a:spcPts val="0"/>
              </a:spcAft>
              <a:buSzPts val="1600"/>
              <a:buChar char="○"/>
              <a:defRPr/>
            </a:lvl5pPr>
            <a:lvl6pPr marL="2743200" lvl="5" indent="-330200" rtl="0">
              <a:spcBef>
                <a:spcPts val="1900"/>
              </a:spcBef>
              <a:spcAft>
                <a:spcPts val="0"/>
              </a:spcAft>
              <a:buSzPts val="1600"/>
              <a:buChar char="■"/>
              <a:defRPr/>
            </a:lvl6pPr>
            <a:lvl7pPr marL="3200400" lvl="6" indent="-330200" rtl="0">
              <a:spcBef>
                <a:spcPts val="1900"/>
              </a:spcBef>
              <a:spcAft>
                <a:spcPts val="0"/>
              </a:spcAft>
              <a:buSzPts val="1600"/>
              <a:buChar char="●"/>
              <a:defRPr/>
            </a:lvl7pPr>
            <a:lvl8pPr marL="3657600" lvl="7" indent="-330200" rtl="0">
              <a:spcBef>
                <a:spcPts val="1900"/>
              </a:spcBef>
              <a:spcAft>
                <a:spcPts val="0"/>
              </a:spcAft>
              <a:buSzPts val="1600"/>
              <a:buChar char="○"/>
              <a:defRPr/>
            </a:lvl8pPr>
            <a:lvl9pPr marL="4114800" lvl="8" indent="-330200" rtl="0">
              <a:spcBef>
                <a:spcPts val="1900"/>
              </a:spcBef>
              <a:spcAft>
                <a:spcPts val="1900"/>
              </a:spcAft>
              <a:buSzPts val="1600"/>
              <a:buChar char="■"/>
              <a:defRPr/>
            </a:lvl9pPr>
          </a:lstStyle>
          <a:p>
            <a:endParaRPr/>
          </a:p>
        </p:txBody>
      </p:sp>
      <p:sp>
        <p:nvSpPr>
          <p:cNvPr id="85" name="Google Shape;85;p21"/>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92693" y="2709732"/>
            <a:ext cx="10734600" cy="1060500"/>
          </a:xfrm>
          <a:prstGeom prst="rect">
            <a:avLst/>
          </a:prstGeom>
        </p:spPr>
        <p:txBody>
          <a:bodyPr spcFirstLastPara="1" wrap="square" lIns="115175" tIns="115175" rIns="115175" bIns="115175" anchor="ctr" anchorCtr="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92693" y="5329858"/>
            <a:ext cx="7557600" cy="762300"/>
          </a:xfrm>
          <a:prstGeom prst="rect">
            <a:avLst/>
          </a:prstGeom>
        </p:spPr>
        <p:txBody>
          <a:bodyPr spcFirstLastPara="1" wrap="square" lIns="110925" tIns="110925" rIns="110925" bIns="110925" anchor="ctr" anchorCtr="0">
            <a:noAutofit/>
          </a:bodyPr>
          <a:lstStyle>
            <a:lvl1pPr marL="457200" lvl="0" indent="-228600" rtl="0">
              <a:lnSpc>
                <a:spcPct val="100000"/>
              </a:lnSpc>
              <a:spcBef>
                <a:spcPts val="0"/>
              </a:spcBef>
              <a:spcAft>
                <a:spcPts val="0"/>
              </a:spcAft>
              <a:buSzPts val="2100"/>
              <a:buNone/>
              <a:defRPr/>
            </a:lvl1pPr>
          </a:lstStyle>
          <a:p>
            <a:endParaRPr/>
          </a:p>
        </p:txBody>
      </p:sp>
      <p:sp>
        <p:nvSpPr>
          <p:cNvPr id="88" name="Google Shape;88;p22"/>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92693" y="1393543"/>
            <a:ext cx="10734600" cy="24732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14600"/>
              <a:buNone/>
              <a:defRPr sz="14600"/>
            </a:lvl1pPr>
            <a:lvl2pPr lvl="1" algn="ctr" rtl="0">
              <a:spcBef>
                <a:spcPts val="0"/>
              </a:spcBef>
              <a:spcAft>
                <a:spcPts val="0"/>
              </a:spcAft>
              <a:buSzPts val="14600"/>
              <a:buNone/>
              <a:defRPr sz="14600"/>
            </a:lvl2pPr>
            <a:lvl3pPr lvl="2" algn="ctr" rtl="0">
              <a:spcBef>
                <a:spcPts val="0"/>
              </a:spcBef>
              <a:spcAft>
                <a:spcPts val="0"/>
              </a:spcAft>
              <a:buSzPts val="14600"/>
              <a:buNone/>
              <a:defRPr sz="14600"/>
            </a:lvl3pPr>
            <a:lvl4pPr lvl="3" algn="ctr" rtl="0">
              <a:spcBef>
                <a:spcPts val="0"/>
              </a:spcBef>
              <a:spcAft>
                <a:spcPts val="0"/>
              </a:spcAft>
              <a:buSzPts val="14600"/>
              <a:buNone/>
              <a:defRPr sz="14600"/>
            </a:lvl4pPr>
            <a:lvl5pPr lvl="4" algn="ctr" rtl="0">
              <a:spcBef>
                <a:spcPts val="0"/>
              </a:spcBef>
              <a:spcAft>
                <a:spcPts val="0"/>
              </a:spcAft>
              <a:buSzPts val="14600"/>
              <a:buNone/>
              <a:defRPr sz="14600"/>
            </a:lvl5pPr>
            <a:lvl6pPr lvl="5" algn="ctr" rtl="0">
              <a:spcBef>
                <a:spcPts val="0"/>
              </a:spcBef>
              <a:spcAft>
                <a:spcPts val="0"/>
              </a:spcAft>
              <a:buSzPts val="14600"/>
              <a:buNone/>
              <a:defRPr sz="14600"/>
            </a:lvl6pPr>
            <a:lvl7pPr lvl="6" algn="ctr" rtl="0">
              <a:spcBef>
                <a:spcPts val="0"/>
              </a:spcBef>
              <a:spcAft>
                <a:spcPts val="0"/>
              </a:spcAft>
              <a:buSzPts val="14600"/>
              <a:buNone/>
              <a:defRPr sz="14600"/>
            </a:lvl7pPr>
            <a:lvl8pPr lvl="7" algn="ctr" rtl="0">
              <a:spcBef>
                <a:spcPts val="0"/>
              </a:spcBef>
              <a:spcAft>
                <a:spcPts val="0"/>
              </a:spcAft>
              <a:buSzPts val="14600"/>
              <a:buNone/>
              <a:defRPr sz="14600"/>
            </a:lvl8pPr>
            <a:lvl9pPr lvl="8" algn="ctr" rtl="0">
              <a:spcBef>
                <a:spcPts val="0"/>
              </a:spcBef>
              <a:spcAft>
                <a:spcPts val="0"/>
              </a:spcAft>
              <a:buSzPts val="14600"/>
              <a:buNone/>
              <a:defRPr sz="14600"/>
            </a:lvl9pPr>
          </a:lstStyle>
          <a:p>
            <a:r>
              <a:t>xx%</a:t>
            </a:r>
          </a:p>
        </p:txBody>
      </p:sp>
      <p:sp>
        <p:nvSpPr>
          <p:cNvPr id="91" name="Google Shape;91;p23"/>
          <p:cNvSpPr txBox="1">
            <a:spLocks noGrp="1"/>
          </p:cNvSpPr>
          <p:nvPr>
            <p:ph type="body" idx="1"/>
          </p:nvPr>
        </p:nvSpPr>
        <p:spPr>
          <a:xfrm>
            <a:off x="392693" y="3971307"/>
            <a:ext cx="10734600" cy="1638900"/>
          </a:xfrm>
          <a:prstGeom prst="rect">
            <a:avLst/>
          </a:prstGeom>
        </p:spPr>
        <p:txBody>
          <a:bodyPr spcFirstLastPara="1" wrap="square" lIns="110925" tIns="110925" rIns="110925" bIns="110925" anchor="t" anchorCtr="0">
            <a:noAutofit/>
          </a:bodyPr>
          <a:lstStyle>
            <a:lvl1pPr marL="457200" lvl="0" indent="-361950" algn="ctr" rtl="0">
              <a:spcBef>
                <a:spcPts val="0"/>
              </a:spcBef>
              <a:spcAft>
                <a:spcPts val="0"/>
              </a:spcAft>
              <a:buSzPts val="2100"/>
              <a:buChar char="●"/>
              <a:defRPr/>
            </a:lvl1pPr>
            <a:lvl2pPr marL="914400" lvl="1" indent="-330200" algn="ctr" rtl="0">
              <a:spcBef>
                <a:spcPts val="1900"/>
              </a:spcBef>
              <a:spcAft>
                <a:spcPts val="0"/>
              </a:spcAft>
              <a:buSzPts val="1600"/>
              <a:buChar char="○"/>
              <a:defRPr/>
            </a:lvl2pPr>
            <a:lvl3pPr marL="1371600" lvl="2" indent="-330200" algn="ctr" rtl="0">
              <a:spcBef>
                <a:spcPts val="1900"/>
              </a:spcBef>
              <a:spcAft>
                <a:spcPts val="0"/>
              </a:spcAft>
              <a:buSzPts val="1600"/>
              <a:buChar char="■"/>
              <a:defRPr/>
            </a:lvl3pPr>
            <a:lvl4pPr marL="1828800" lvl="3" indent="-330200" algn="ctr" rtl="0">
              <a:spcBef>
                <a:spcPts val="1900"/>
              </a:spcBef>
              <a:spcAft>
                <a:spcPts val="0"/>
              </a:spcAft>
              <a:buSzPts val="1600"/>
              <a:buChar char="●"/>
              <a:defRPr/>
            </a:lvl4pPr>
            <a:lvl5pPr marL="2286000" lvl="4" indent="-330200" algn="ctr" rtl="0">
              <a:spcBef>
                <a:spcPts val="1900"/>
              </a:spcBef>
              <a:spcAft>
                <a:spcPts val="0"/>
              </a:spcAft>
              <a:buSzPts val="1600"/>
              <a:buChar char="○"/>
              <a:defRPr/>
            </a:lvl5pPr>
            <a:lvl6pPr marL="2743200" lvl="5" indent="-330200" algn="ctr" rtl="0">
              <a:spcBef>
                <a:spcPts val="1900"/>
              </a:spcBef>
              <a:spcAft>
                <a:spcPts val="0"/>
              </a:spcAft>
              <a:buSzPts val="1600"/>
              <a:buChar char="■"/>
              <a:defRPr/>
            </a:lvl6pPr>
            <a:lvl7pPr marL="3200400" lvl="6" indent="-330200" algn="ctr" rtl="0">
              <a:spcBef>
                <a:spcPts val="1900"/>
              </a:spcBef>
              <a:spcAft>
                <a:spcPts val="0"/>
              </a:spcAft>
              <a:buSzPts val="1600"/>
              <a:buChar char="●"/>
              <a:defRPr/>
            </a:lvl7pPr>
            <a:lvl8pPr marL="3657600" lvl="7" indent="-330200" algn="ctr" rtl="0">
              <a:spcBef>
                <a:spcPts val="1900"/>
              </a:spcBef>
              <a:spcAft>
                <a:spcPts val="0"/>
              </a:spcAft>
              <a:buSzPts val="1600"/>
              <a:buChar char="○"/>
              <a:defRPr/>
            </a:lvl8pPr>
            <a:lvl9pPr marL="4114800" lvl="8" indent="-330200" algn="ctr" rtl="0">
              <a:spcBef>
                <a:spcPts val="1900"/>
              </a:spcBef>
              <a:spcAft>
                <a:spcPts val="1900"/>
              </a:spcAft>
              <a:buSzPts val="1600"/>
              <a:buChar char="■"/>
              <a:defRPr/>
            </a:lvl9pPr>
          </a:lstStyle>
          <a:p>
            <a:endParaRPr/>
          </a:p>
        </p:txBody>
      </p:sp>
      <p:sp>
        <p:nvSpPr>
          <p:cNvPr id="92" name="Google Shape;92;p23"/>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92703" y="938047"/>
            <a:ext cx="10734600" cy="25860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6300"/>
              <a:buNone/>
              <a:defRPr sz="6300"/>
            </a:lvl1pPr>
            <a:lvl2pPr lvl="1" algn="ctr" rtl="0">
              <a:spcBef>
                <a:spcPts val="0"/>
              </a:spcBef>
              <a:spcAft>
                <a:spcPts val="0"/>
              </a:spcAft>
              <a:buSzPts val="6300"/>
              <a:buNone/>
              <a:defRPr sz="6300"/>
            </a:lvl2pPr>
            <a:lvl3pPr lvl="2" algn="ctr" rtl="0">
              <a:spcBef>
                <a:spcPts val="0"/>
              </a:spcBef>
              <a:spcAft>
                <a:spcPts val="0"/>
              </a:spcAft>
              <a:buSzPts val="6300"/>
              <a:buNone/>
              <a:defRPr sz="6300"/>
            </a:lvl3pPr>
            <a:lvl4pPr lvl="3" algn="ctr" rtl="0">
              <a:spcBef>
                <a:spcPts val="0"/>
              </a:spcBef>
              <a:spcAft>
                <a:spcPts val="0"/>
              </a:spcAft>
              <a:buSzPts val="6300"/>
              <a:buNone/>
              <a:defRPr sz="6300"/>
            </a:lvl4pPr>
            <a:lvl5pPr lvl="4" algn="ctr" rtl="0">
              <a:spcBef>
                <a:spcPts val="0"/>
              </a:spcBef>
              <a:spcAft>
                <a:spcPts val="0"/>
              </a:spcAft>
              <a:buSzPts val="6300"/>
              <a:buNone/>
              <a:defRPr sz="6300"/>
            </a:lvl5pPr>
            <a:lvl6pPr lvl="5" algn="ctr" rtl="0">
              <a:spcBef>
                <a:spcPts val="0"/>
              </a:spcBef>
              <a:spcAft>
                <a:spcPts val="0"/>
              </a:spcAft>
              <a:buSzPts val="6300"/>
              <a:buNone/>
              <a:defRPr sz="6300"/>
            </a:lvl6pPr>
            <a:lvl7pPr lvl="6" algn="ctr" rtl="0">
              <a:spcBef>
                <a:spcPts val="0"/>
              </a:spcBef>
              <a:spcAft>
                <a:spcPts val="0"/>
              </a:spcAft>
              <a:buSzPts val="6300"/>
              <a:buNone/>
              <a:defRPr sz="6300"/>
            </a:lvl7pPr>
            <a:lvl8pPr lvl="7" algn="ctr" rtl="0">
              <a:spcBef>
                <a:spcPts val="0"/>
              </a:spcBef>
              <a:spcAft>
                <a:spcPts val="0"/>
              </a:spcAft>
              <a:buSzPts val="6300"/>
              <a:buNone/>
              <a:defRPr sz="6300"/>
            </a:lvl8pPr>
            <a:lvl9pPr lvl="8" algn="ctr" rtl="0">
              <a:spcBef>
                <a:spcPts val="0"/>
              </a:spcBef>
              <a:spcAft>
                <a:spcPts val="0"/>
              </a:spcAft>
              <a:buSzPts val="6300"/>
              <a:buNone/>
              <a:defRPr sz="6300"/>
            </a:lvl9pPr>
          </a:lstStyle>
          <a:p>
            <a:endParaRPr/>
          </a:p>
        </p:txBody>
      </p:sp>
      <p:sp>
        <p:nvSpPr>
          <p:cNvPr id="101" name="Google Shape;101;p26"/>
          <p:cNvSpPr txBox="1">
            <a:spLocks noGrp="1"/>
          </p:cNvSpPr>
          <p:nvPr>
            <p:ph type="subTitle" idx="1"/>
          </p:nvPr>
        </p:nvSpPr>
        <p:spPr>
          <a:xfrm>
            <a:off x="392693" y="3570551"/>
            <a:ext cx="10734600" cy="998700"/>
          </a:xfrm>
          <a:prstGeom prst="rect">
            <a:avLst/>
          </a:prstGeom>
        </p:spPr>
        <p:txBody>
          <a:bodyPr spcFirstLastPara="1" wrap="square" lIns="110925" tIns="110925" rIns="110925" bIns="110925" anchor="t" anchorCtr="0">
            <a:noAutofit/>
          </a:bodyPr>
          <a:lstStyle>
            <a:lvl1pPr lvl="0" algn="ctr" rtl="0">
              <a:lnSpc>
                <a:spcPct val="100000"/>
              </a:lnSpc>
              <a:spcBef>
                <a:spcPts val="0"/>
              </a:spcBef>
              <a:spcAft>
                <a:spcPts val="0"/>
              </a:spcAft>
              <a:buSzPts val="3400"/>
              <a:buNone/>
              <a:defRPr sz="3400"/>
            </a:lvl1pPr>
            <a:lvl2pPr lvl="1" algn="ctr" rtl="0">
              <a:lnSpc>
                <a:spcPct val="100000"/>
              </a:lnSpc>
              <a:spcBef>
                <a:spcPts val="0"/>
              </a:spcBef>
              <a:spcAft>
                <a:spcPts val="0"/>
              </a:spcAft>
              <a:buSzPts val="3400"/>
              <a:buNone/>
              <a:defRPr sz="3400"/>
            </a:lvl2pPr>
            <a:lvl3pPr lvl="2" algn="ctr" rtl="0">
              <a:lnSpc>
                <a:spcPct val="100000"/>
              </a:lnSpc>
              <a:spcBef>
                <a:spcPts val="0"/>
              </a:spcBef>
              <a:spcAft>
                <a:spcPts val="0"/>
              </a:spcAft>
              <a:buSzPts val="3400"/>
              <a:buNone/>
              <a:defRPr sz="3400"/>
            </a:lvl3pPr>
            <a:lvl4pPr lvl="3" algn="ctr" rtl="0">
              <a:lnSpc>
                <a:spcPct val="100000"/>
              </a:lnSpc>
              <a:spcBef>
                <a:spcPts val="0"/>
              </a:spcBef>
              <a:spcAft>
                <a:spcPts val="0"/>
              </a:spcAft>
              <a:buSzPts val="3400"/>
              <a:buNone/>
              <a:defRPr sz="3400"/>
            </a:lvl4pPr>
            <a:lvl5pPr lvl="4" algn="ctr" rtl="0">
              <a:lnSpc>
                <a:spcPct val="100000"/>
              </a:lnSpc>
              <a:spcBef>
                <a:spcPts val="0"/>
              </a:spcBef>
              <a:spcAft>
                <a:spcPts val="0"/>
              </a:spcAft>
              <a:buSzPts val="3400"/>
              <a:buNone/>
              <a:defRPr sz="3400"/>
            </a:lvl5pPr>
            <a:lvl6pPr lvl="5" algn="ctr" rtl="0">
              <a:lnSpc>
                <a:spcPct val="100000"/>
              </a:lnSpc>
              <a:spcBef>
                <a:spcPts val="0"/>
              </a:spcBef>
              <a:spcAft>
                <a:spcPts val="0"/>
              </a:spcAft>
              <a:buSzPts val="3400"/>
              <a:buNone/>
              <a:defRPr sz="3400"/>
            </a:lvl6pPr>
            <a:lvl7pPr lvl="6" algn="ctr" rtl="0">
              <a:lnSpc>
                <a:spcPct val="100000"/>
              </a:lnSpc>
              <a:spcBef>
                <a:spcPts val="0"/>
              </a:spcBef>
              <a:spcAft>
                <a:spcPts val="0"/>
              </a:spcAft>
              <a:buSzPts val="3400"/>
              <a:buNone/>
              <a:defRPr sz="3400"/>
            </a:lvl7pPr>
            <a:lvl8pPr lvl="7" algn="ctr" rtl="0">
              <a:lnSpc>
                <a:spcPct val="100000"/>
              </a:lnSpc>
              <a:spcBef>
                <a:spcPts val="0"/>
              </a:spcBef>
              <a:spcAft>
                <a:spcPts val="0"/>
              </a:spcAft>
              <a:buSzPts val="3400"/>
              <a:buNone/>
              <a:defRPr sz="3400"/>
            </a:lvl8pPr>
            <a:lvl9pPr lvl="8" algn="ctr" rtl="0">
              <a:lnSpc>
                <a:spcPct val="100000"/>
              </a:lnSpc>
              <a:spcBef>
                <a:spcPts val="0"/>
              </a:spcBef>
              <a:spcAft>
                <a:spcPts val="0"/>
              </a:spcAft>
              <a:buSzPts val="3400"/>
              <a:buNone/>
              <a:defRPr sz="3400"/>
            </a:lvl9pPr>
          </a:lstStyle>
          <a:p>
            <a:endParaRPr/>
          </a:p>
        </p:txBody>
      </p:sp>
      <p:sp>
        <p:nvSpPr>
          <p:cNvPr id="102" name="Google Shape;102;p26"/>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392693" y="2709732"/>
            <a:ext cx="10734600" cy="1060500"/>
          </a:xfrm>
          <a:prstGeom prst="rect">
            <a:avLst/>
          </a:prstGeom>
        </p:spPr>
        <p:txBody>
          <a:bodyPr spcFirstLastPara="1" wrap="square" lIns="110925" tIns="110925" rIns="110925" bIns="110925"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4400"/>
              <a:buNone/>
              <a:defRPr sz="4400"/>
            </a:lvl2pPr>
            <a:lvl3pPr lvl="2" algn="ctr" rtl="0">
              <a:spcBef>
                <a:spcPts val="0"/>
              </a:spcBef>
              <a:spcAft>
                <a:spcPts val="0"/>
              </a:spcAft>
              <a:buSzPts val="4400"/>
              <a:buNone/>
              <a:defRPr sz="4400"/>
            </a:lvl3pPr>
            <a:lvl4pPr lvl="3" algn="ctr" rtl="0">
              <a:spcBef>
                <a:spcPts val="0"/>
              </a:spcBef>
              <a:spcAft>
                <a:spcPts val="0"/>
              </a:spcAft>
              <a:buSzPts val="4400"/>
              <a:buNone/>
              <a:defRPr sz="4400"/>
            </a:lvl4pPr>
            <a:lvl5pPr lvl="4" algn="ctr" rtl="0">
              <a:spcBef>
                <a:spcPts val="0"/>
              </a:spcBef>
              <a:spcAft>
                <a:spcPts val="0"/>
              </a:spcAft>
              <a:buSzPts val="4400"/>
              <a:buNone/>
              <a:defRPr sz="4400"/>
            </a:lvl5pPr>
            <a:lvl6pPr lvl="5" algn="ctr" rtl="0">
              <a:spcBef>
                <a:spcPts val="0"/>
              </a:spcBef>
              <a:spcAft>
                <a:spcPts val="0"/>
              </a:spcAft>
              <a:buSzPts val="4400"/>
              <a:buNone/>
              <a:defRPr sz="4400"/>
            </a:lvl6pPr>
            <a:lvl7pPr lvl="6" algn="ctr" rtl="0">
              <a:spcBef>
                <a:spcPts val="0"/>
              </a:spcBef>
              <a:spcAft>
                <a:spcPts val="0"/>
              </a:spcAft>
              <a:buSzPts val="4400"/>
              <a:buNone/>
              <a:defRPr sz="4400"/>
            </a:lvl7pPr>
            <a:lvl8pPr lvl="7" algn="ctr" rtl="0">
              <a:spcBef>
                <a:spcPts val="0"/>
              </a:spcBef>
              <a:spcAft>
                <a:spcPts val="0"/>
              </a:spcAft>
              <a:buSzPts val="4400"/>
              <a:buNone/>
              <a:defRPr sz="4400"/>
            </a:lvl8pPr>
            <a:lvl9pPr lvl="8" algn="ctr" rtl="0">
              <a:spcBef>
                <a:spcPts val="0"/>
              </a:spcBef>
              <a:spcAft>
                <a:spcPts val="0"/>
              </a:spcAft>
              <a:buSzPts val="4400"/>
              <a:buNone/>
              <a:defRPr sz="4400"/>
            </a:lvl9pPr>
          </a:lstStyle>
          <a:p>
            <a:endParaRPr/>
          </a:p>
        </p:txBody>
      </p:sp>
      <p:sp>
        <p:nvSpPr>
          <p:cNvPr id="105" name="Google Shape;105;p27"/>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08" name="Google Shape;108;p28"/>
          <p:cNvSpPr txBox="1">
            <a:spLocks noGrp="1"/>
          </p:cNvSpPr>
          <p:nvPr>
            <p:ph type="body" idx="1"/>
          </p:nvPr>
        </p:nvSpPr>
        <p:spPr>
          <a:xfrm>
            <a:off x="392693" y="1451937"/>
            <a:ext cx="10734600" cy="4304100"/>
          </a:xfrm>
          <a:prstGeom prst="rect">
            <a:avLst/>
          </a:prstGeom>
        </p:spPr>
        <p:txBody>
          <a:bodyPr spcFirstLastPara="1" wrap="square" lIns="110925" tIns="110925" rIns="110925" bIns="110925" anchor="t" anchorCtr="0">
            <a:noAutofit/>
          </a:bodyPr>
          <a:lstStyle>
            <a:lvl1pPr marL="457200" lvl="0" indent="-368300" rtl="0">
              <a:spcBef>
                <a:spcPts val="0"/>
              </a:spcBef>
              <a:spcAft>
                <a:spcPts val="0"/>
              </a:spcAft>
              <a:buSzPts val="2200"/>
              <a:buChar char="●"/>
              <a:defRPr/>
            </a:lvl1pPr>
            <a:lvl2pPr marL="914400" lvl="1" indent="-336550" rtl="0">
              <a:spcBef>
                <a:spcPts val="1900"/>
              </a:spcBef>
              <a:spcAft>
                <a:spcPts val="0"/>
              </a:spcAft>
              <a:buSzPts val="1700"/>
              <a:buChar char="○"/>
              <a:defRPr/>
            </a:lvl2pPr>
            <a:lvl3pPr marL="1371600" lvl="2" indent="-336550" rtl="0">
              <a:spcBef>
                <a:spcPts val="1900"/>
              </a:spcBef>
              <a:spcAft>
                <a:spcPts val="0"/>
              </a:spcAft>
              <a:buSzPts val="1700"/>
              <a:buChar char="■"/>
              <a:defRPr/>
            </a:lvl3pPr>
            <a:lvl4pPr marL="1828800" lvl="3" indent="-336550" rtl="0">
              <a:spcBef>
                <a:spcPts val="1900"/>
              </a:spcBef>
              <a:spcAft>
                <a:spcPts val="0"/>
              </a:spcAft>
              <a:buSzPts val="1700"/>
              <a:buChar char="●"/>
              <a:defRPr/>
            </a:lvl4pPr>
            <a:lvl5pPr marL="2286000" lvl="4" indent="-336550" rtl="0">
              <a:spcBef>
                <a:spcPts val="1900"/>
              </a:spcBef>
              <a:spcAft>
                <a:spcPts val="0"/>
              </a:spcAft>
              <a:buSzPts val="1700"/>
              <a:buChar char="○"/>
              <a:defRPr/>
            </a:lvl5pPr>
            <a:lvl6pPr marL="2743200" lvl="5" indent="-336550" rtl="0">
              <a:spcBef>
                <a:spcPts val="1900"/>
              </a:spcBef>
              <a:spcAft>
                <a:spcPts val="0"/>
              </a:spcAft>
              <a:buSzPts val="1700"/>
              <a:buChar char="■"/>
              <a:defRPr/>
            </a:lvl6pPr>
            <a:lvl7pPr marL="3200400" lvl="6" indent="-336550" rtl="0">
              <a:spcBef>
                <a:spcPts val="1900"/>
              </a:spcBef>
              <a:spcAft>
                <a:spcPts val="0"/>
              </a:spcAft>
              <a:buSzPts val="1700"/>
              <a:buChar char="●"/>
              <a:defRPr/>
            </a:lvl7pPr>
            <a:lvl8pPr marL="3657600" lvl="7" indent="-336550" rtl="0">
              <a:spcBef>
                <a:spcPts val="1900"/>
              </a:spcBef>
              <a:spcAft>
                <a:spcPts val="0"/>
              </a:spcAft>
              <a:buSzPts val="1700"/>
              <a:buChar char="○"/>
              <a:defRPr/>
            </a:lvl8pPr>
            <a:lvl9pPr marL="4114800" lvl="8" indent="-336550" rtl="0">
              <a:spcBef>
                <a:spcPts val="1900"/>
              </a:spcBef>
              <a:spcAft>
                <a:spcPts val="1900"/>
              </a:spcAft>
              <a:buSzPts val="1700"/>
              <a:buChar char="■"/>
              <a:defRPr/>
            </a:lvl9pPr>
          </a:lstStyle>
          <a:p>
            <a:endParaRPr/>
          </a:p>
        </p:txBody>
      </p:sp>
      <p:sp>
        <p:nvSpPr>
          <p:cNvPr id="109" name="Google Shape;109;p28"/>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2" name="Google Shape;112;p29"/>
          <p:cNvSpPr txBox="1">
            <a:spLocks noGrp="1"/>
          </p:cNvSpPr>
          <p:nvPr>
            <p:ph type="body" idx="1"/>
          </p:nvPr>
        </p:nvSpPr>
        <p:spPr>
          <a:xfrm>
            <a:off x="392693" y="1451937"/>
            <a:ext cx="5039100" cy="4304100"/>
          </a:xfrm>
          <a:prstGeom prst="rect">
            <a:avLst/>
          </a:prstGeom>
        </p:spPr>
        <p:txBody>
          <a:bodyPr spcFirstLastPara="1" wrap="square" lIns="110925" tIns="110925" rIns="110925" bIns="110925" anchor="t" anchorCtr="0">
            <a:noAutofit/>
          </a:bodyPr>
          <a:lstStyle>
            <a:lvl1pPr marL="457200" lvl="0" indent="-336550" rtl="0">
              <a:spcBef>
                <a:spcPts val="0"/>
              </a:spcBef>
              <a:spcAft>
                <a:spcPts val="0"/>
              </a:spcAft>
              <a:buSzPts val="1700"/>
              <a:buChar char="●"/>
              <a:defRPr sz="17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113" name="Google Shape;113;p29"/>
          <p:cNvSpPr txBox="1">
            <a:spLocks noGrp="1"/>
          </p:cNvSpPr>
          <p:nvPr>
            <p:ph type="body" idx="2"/>
          </p:nvPr>
        </p:nvSpPr>
        <p:spPr>
          <a:xfrm>
            <a:off x="6088063" y="1451937"/>
            <a:ext cx="5039100" cy="4304100"/>
          </a:xfrm>
          <a:prstGeom prst="rect">
            <a:avLst/>
          </a:prstGeom>
        </p:spPr>
        <p:txBody>
          <a:bodyPr spcFirstLastPara="1" wrap="square" lIns="110925" tIns="110925" rIns="110925" bIns="110925" anchor="t" anchorCtr="0">
            <a:noAutofit/>
          </a:bodyPr>
          <a:lstStyle>
            <a:lvl1pPr marL="457200" lvl="0" indent="-336550" rtl="0">
              <a:spcBef>
                <a:spcPts val="0"/>
              </a:spcBef>
              <a:spcAft>
                <a:spcPts val="0"/>
              </a:spcAft>
              <a:buSzPts val="1700"/>
              <a:buChar char="●"/>
              <a:defRPr sz="17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114" name="Google Shape;114;p29"/>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92693" y="560661"/>
            <a:ext cx="10734600" cy="721500"/>
          </a:xfrm>
          <a:prstGeom prst="rect">
            <a:avLst/>
          </a:prstGeom>
        </p:spPr>
        <p:txBody>
          <a:bodyPr spcFirstLastPara="1" wrap="square" lIns="110925" tIns="110925" rIns="110925" bIns="1109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17" name="Google Shape;117;p30"/>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92693" y="699969"/>
            <a:ext cx="3537600" cy="952200"/>
          </a:xfrm>
          <a:prstGeom prst="rect">
            <a:avLst/>
          </a:prstGeom>
        </p:spPr>
        <p:txBody>
          <a:bodyPr spcFirstLastPara="1" wrap="square" lIns="110925" tIns="110925" rIns="110925" bIns="110925" anchor="b" anchorCtr="0">
            <a:noAutofit/>
          </a:bodyPr>
          <a:lstStyle>
            <a:lvl1pPr lvl="0" rtl="0">
              <a:spcBef>
                <a:spcPts val="0"/>
              </a:spcBef>
              <a:spcAft>
                <a:spcPts val="0"/>
              </a:spcAft>
              <a:buSzPts val="2900"/>
              <a:buNone/>
              <a:defRPr sz="2900"/>
            </a:lvl1pPr>
            <a:lvl2pPr lvl="1" rtl="0">
              <a:spcBef>
                <a:spcPts val="0"/>
              </a:spcBef>
              <a:spcAft>
                <a:spcPts val="0"/>
              </a:spcAft>
              <a:buSzPts val="2900"/>
              <a:buNone/>
              <a:defRPr sz="2900"/>
            </a:lvl2pPr>
            <a:lvl3pPr lvl="2" rtl="0">
              <a:spcBef>
                <a:spcPts val="0"/>
              </a:spcBef>
              <a:spcAft>
                <a:spcPts val="0"/>
              </a:spcAft>
              <a:buSzPts val="2900"/>
              <a:buNone/>
              <a:defRPr sz="2900"/>
            </a:lvl3pPr>
            <a:lvl4pPr lvl="3" rtl="0">
              <a:spcBef>
                <a:spcPts val="0"/>
              </a:spcBef>
              <a:spcAft>
                <a:spcPts val="0"/>
              </a:spcAft>
              <a:buSzPts val="2900"/>
              <a:buNone/>
              <a:defRPr sz="2900"/>
            </a:lvl4pPr>
            <a:lvl5pPr lvl="4" rtl="0">
              <a:spcBef>
                <a:spcPts val="0"/>
              </a:spcBef>
              <a:spcAft>
                <a:spcPts val="0"/>
              </a:spcAft>
              <a:buSzPts val="2900"/>
              <a:buNone/>
              <a:defRPr sz="2900"/>
            </a:lvl5pPr>
            <a:lvl6pPr lvl="5" rtl="0">
              <a:spcBef>
                <a:spcPts val="0"/>
              </a:spcBef>
              <a:spcAft>
                <a:spcPts val="0"/>
              </a:spcAft>
              <a:buSzPts val="2900"/>
              <a:buNone/>
              <a:defRPr sz="2900"/>
            </a:lvl6pPr>
            <a:lvl7pPr lvl="6" rtl="0">
              <a:spcBef>
                <a:spcPts val="0"/>
              </a:spcBef>
              <a:spcAft>
                <a:spcPts val="0"/>
              </a:spcAft>
              <a:buSzPts val="2900"/>
              <a:buNone/>
              <a:defRPr sz="2900"/>
            </a:lvl7pPr>
            <a:lvl8pPr lvl="7" rtl="0">
              <a:spcBef>
                <a:spcPts val="0"/>
              </a:spcBef>
              <a:spcAft>
                <a:spcPts val="0"/>
              </a:spcAft>
              <a:buSzPts val="2900"/>
              <a:buNone/>
              <a:defRPr sz="2900"/>
            </a:lvl8pPr>
            <a:lvl9pPr lvl="8" rtl="0">
              <a:spcBef>
                <a:spcPts val="0"/>
              </a:spcBef>
              <a:spcAft>
                <a:spcPts val="0"/>
              </a:spcAft>
              <a:buSzPts val="2900"/>
              <a:buNone/>
              <a:defRPr sz="2900"/>
            </a:lvl9pPr>
          </a:lstStyle>
          <a:p>
            <a:endParaRPr/>
          </a:p>
        </p:txBody>
      </p:sp>
      <p:sp>
        <p:nvSpPr>
          <p:cNvPr id="120" name="Google Shape;120;p31"/>
          <p:cNvSpPr txBox="1">
            <a:spLocks noGrp="1"/>
          </p:cNvSpPr>
          <p:nvPr>
            <p:ph type="body" idx="1"/>
          </p:nvPr>
        </p:nvSpPr>
        <p:spPr>
          <a:xfrm>
            <a:off x="392693" y="1750677"/>
            <a:ext cx="3537600" cy="4005600"/>
          </a:xfrm>
          <a:prstGeom prst="rect">
            <a:avLst/>
          </a:prstGeom>
        </p:spPr>
        <p:txBody>
          <a:bodyPr spcFirstLastPara="1" wrap="square" lIns="110925" tIns="110925" rIns="110925" bIns="110925" anchor="t" anchorCtr="0">
            <a:noAutofit/>
          </a:bodyPr>
          <a:lstStyle>
            <a:lvl1pPr marL="457200" lvl="0" indent="-323850" rtl="0">
              <a:spcBef>
                <a:spcPts val="0"/>
              </a:spcBef>
              <a:spcAft>
                <a:spcPts val="0"/>
              </a:spcAft>
              <a:buSzPts val="1500"/>
              <a:buChar char="●"/>
              <a:defRPr sz="1500"/>
            </a:lvl1pPr>
            <a:lvl2pPr marL="914400" lvl="1" indent="-323850" rtl="0">
              <a:spcBef>
                <a:spcPts val="1900"/>
              </a:spcBef>
              <a:spcAft>
                <a:spcPts val="0"/>
              </a:spcAft>
              <a:buSzPts val="1500"/>
              <a:buChar char="○"/>
              <a:defRPr sz="1500"/>
            </a:lvl2pPr>
            <a:lvl3pPr marL="1371600" lvl="2" indent="-323850" rtl="0">
              <a:spcBef>
                <a:spcPts val="1900"/>
              </a:spcBef>
              <a:spcAft>
                <a:spcPts val="0"/>
              </a:spcAft>
              <a:buSzPts val="1500"/>
              <a:buChar char="■"/>
              <a:defRPr sz="1500"/>
            </a:lvl3pPr>
            <a:lvl4pPr marL="1828800" lvl="3" indent="-323850" rtl="0">
              <a:spcBef>
                <a:spcPts val="1900"/>
              </a:spcBef>
              <a:spcAft>
                <a:spcPts val="0"/>
              </a:spcAft>
              <a:buSzPts val="1500"/>
              <a:buChar char="●"/>
              <a:defRPr sz="1500"/>
            </a:lvl4pPr>
            <a:lvl5pPr marL="2286000" lvl="4" indent="-323850" rtl="0">
              <a:spcBef>
                <a:spcPts val="1900"/>
              </a:spcBef>
              <a:spcAft>
                <a:spcPts val="0"/>
              </a:spcAft>
              <a:buSzPts val="1500"/>
              <a:buChar char="○"/>
              <a:defRPr sz="1500"/>
            </a:lvl5pPr>
            <a:lvl6pPr marL="2743200" lvl="5" indent="-323850" rtl="0">
              <a:spcBef>
                <a:spcPts val="1900"/>
              </a:spcBef>
              <a:spcAft>
                <a:spcPts val="0"/>
              </a:spcAft>
              <a:buSzPts val="1500"/>
              <a:buChar char="■"/>
              <a:defRPr sz="1500"/>
            </a:lvl6pPr>
            <a:lvl7pPr marL="3200400" lvl="6" indent="-323850" rtl="0">
              <a:spcBef>
                <a:spcPts val="1900"/>
              </a:spcBef>
              <a:spcAft>
                <a:spcPts val="0"/>
              </a:spcAft>
              <a:buSzPts val="1500"/>
              <a:buChar char="●"/>
              <a:defRPr sz="1500"/>
            </a:lvl7pPr>
            <a:lvl8pPr marL="3657600" lvl="7" indent="-323850" rtl="0">
              <a:spcBef>
                <a:spcPts val="1900"/>
              </a:spcBef>
              <a:spcAft>
                <a:spcPts val="0"/>
              </a:spcAft>
              <a:buSzPts val="1500"/>
              <a:buChar char="○"/>
              <a:defRPr sz="1500"/>
            </a:lvl8pPr>
            <a:lvl9pPr marL="4114800" lvl="8" indent="-323850" rtl="0">
              <a:spcBef>
                <a:spcPts val="1900"/>
              </a:spcBef>
              <a:spcAft>
                <a:spcPts val="1900"/>
              </a:spcAft>
              <a:buSzPts val="1500"/>
              <a:buChar char="■"/>
              <a:defRPr sz="1500"/>
            </a:lvl9pPr>
          </a:lstStyle>
          <a:p>
            <a:endParaRPr/>
          </a:p>
        </p:txBody>
      </p:sp>
      <p:sp>
        <p:nvSpPr>
          <p:cNvPr id="121" name="Google Shape;121;p31"/>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617638" y="567118"/>
            <a:ext cx="8022300" cy="5153700"/>
          </a:xfrm>
          <a:prstGeom prst="rect">
            <a:avLst/>
          </a:prstGeom>
        </p:spPr>
        <p:txBody>
          <a:bodyPr spcFirstLastPara="1" wrap="square" lIns="110925" tIns="110925" rIns="110925" bIns="110925" anchor="ctr" anchorCtr="0">
            <a:noAutofit/>
          </a:bodyPr>
          <a:lstStyle>
            <a:lvl1pPr lvl="0" rtl="0">
              <a:spcBef>
                <a:spcPts val="0"/>
              </a:spcBef>
              <a:spcAft>
                <a:spcPts val="0"/>
              </a:spcAft>
              <a:buSzPts val="5800"/>
              <a:buNone/>
              <a:defRPr sz="5800"/>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
        <p:nvSpPr>
          <p:cNvPr id="124" name="Google Shape;124;p32"/>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92693" y="560661"/>
            <a:ext cx="10734600" cy="721500"/>
          </a:xfrm>
          <a:prstGeom prst="rect">
            <a:avLst/>
          </a:prstGeom>
        </p:spPr>
        <p:txBody>
          <a:bodyPr spcFirstLastPara="1" wrap="square" lIns="115175" tIns="115175" rIns="115175" bIns="11517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92693" y="1451937"/>
            <a:ext cx="10734600" cy="4304100"/>
          </a:xfrm>
          <a:prstGeom prst="rect">
            <a:avLst/>
          </a:prstGeom>
        </p:spPr>
        <p:txBody>
          <a:bodyPr spcFirstLastPara="1" wrap="square" lIns="115175" tIns="115175" rIns="115175" bIns="115175" anchor="t"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19" name="Google Shape;19;p4"/>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5760000" y="-157"/>
            <a:ext cx="5760000" cy="6480000"/>
          </a:xfrm>
          <a:prstGeom prst="rect">
            <a:avLst/>
          </a:prstGeom>
          <a:solidFill>
            <a:schemeClr val="lt2"/>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334488" y="1553606"/>
            <a:ext cx="5096400" cy="18675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5100"/>
              <a:buNone/>
              <a:defRPr sz="5100"/>
            </a:lvl1pPr>
            <a:lvl2pPr lvl="1" algn="ctr" rtl="0">
              <a:spcBef>
                <a:spcPts val="0"/>
              </a:spcBef>
              <a:spcAft>
                <a:spcPts val="0"/>
              </a:spcAft>
              <a:buSzPts val="5100"/>
              <a:buNone/>
              <a:defRPr sz="5100"/>
            </a:lvl2pPr>
            <a:lvl3pPr lvl="2" algn="ctr" rtl="0">
              <a:spcBef>
                <a:spcPts val="0"/>
              </a:spcBef>
              <a:spcAft>
                <a:spcPts val="0"/>
              </a:spcAft>
              <a:buSzPts val="5100"/>
              <a:buNone/>
              <a:defRPr sz="5100"/>
            </a:lvl3pPr>
            <a:lvl4pPr lvl="3" algn="ctr" rtl="0">
              <a:spcBef>
                <a:spcPts val="0"/>
              </a:spcBef>
              <a:spcAft>
                <a:spcPts val="0"/>
              </a:spcAft>
              <a:buSzPts val="5100"/>
              <a:buNone/>
              <a:defRPr sz="5100"/>
            </a:lvl4pPr>
            <a:lvl5pPr lvl="4" algn="ctr" rtl="0">
              <a:spcBef>
                <a:spcPts val="0"/>
              </a:spcBef>
              <a:spcAft>
                <a:spcPts val="0"/>
              </a:spcAft>
              <a:buSzPts val="5100"/>
              <a:buNone/>
              <a:defRPr sz="5100"/>
            </a:lvl5pPr>
            <a:lvl6pPr lvl="5" algn="ctr" rtl="0">
              <a:spcBef>
                <a:spcPts val="0"/>
              </a:spcBef>
              <a:spcAft>
                <a:spcPts val="0"/>
              </a:spcAft>
              <a:buSzPts val="5100"/>
              <a:buNone/>
              <a:defRPr sz="5100"/>
            </a:lvl6pPr>
            <a:lvl7pPr lvl="6" algn="ctr" rtl="0">
              <a:spcBef>
                <a:spcPts val="0"/>
              </a:spcBef>
              <a:spcAft>
                <a:spcPts val="0"/>
              </a:spcAft>
              <a:buSzPts val="5100"/>
              <a:buNone/>
              <a:defRPr sz="5100"/>
            </a:lvl7pPr>
            <a:lvl8pPr lvl="7" algn="ctr" rtl="0">
              <a:spcBef>
                <a:spcPts val="0"/>
              </a:spcBef>
              <a:spcAft>
                <a:spcPts val="0"/>
              </a:spcAft>
              <a:buSzPts val="5100"/>
              <a:buNone/>
              <a:defRPr sz="5100"/>
            </a:lvl8pPr>
            <a:lvl9pPr lvl="8" algn="ctr" rtl="0">
              <a:spcBef>
                <a:spcPts val="0"/>
              </a:spcBef>
              <a:spcAft>
                <a:spcPts val="0"/>
              </a:spcAft>
              <a:buSzPts val="5100"/>
              <a:buNone/>
              <a:defRPr sz="5100"/>
            </a:lvl9pPr>
          </a:lstStyle>
          <a:p>
            <a:endParaRPr/>
          </a:p>
        </p:txBody>
      </p:sp>
      <p:sp>
        <p:nvSpPr>
          <p:cNvPr id="128" name="Google Shape;128;p33"/>
          <p:cNvSpPr txBox="1">
            <a:spLocks noGrp="1"/>
          </p:cNvSpPr>
          <p:nvPr>
            <p:ph type="subTitle" idx="1"/>
          </p:nvPr>
        </p:nvSpPr>
        <p:spPr>
          <a:xfrm>
            <a:off x="334488" y="3531433"/>
            <a:ext cx="5096400" cy="1555800"/>
          </a:xfrm>
          <a:prstGeom prst="rect">
            <a:avLst/>
          </a:prstGeom>
        </p:spPr>
        <p:txBody>
          <a:bodyPr spcFirstLastPara="1" wrap="square" lIns="110925" tIns="110925" rIns="110925" bIns="110925" anchor="t"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29" name="Google Shape;129;p33"/>
          <p:cNvSpPr txBox="1">
            <a:spLocks noGrp="1"/>
          </p:cNvSpPr>
          <p:nvPr>
            <p:ph type="body" idx="2"/>
          </p:nvPr>
        </p:nvSpPr>
        <p:spPr>
          <a:xfrm>
            <a:off x="6222992" y="912220"/>
            <a:ext cx="4833900" cy="4655100"/>
          </a:xfrm>
          <a:prstGeom prst="rect">
            <a:avLst/>
          </a:prstGeom>
        </p:spPr>
        <p:txBody>
          <a:bodyPr spcFirstLastPara="1" wrap="square" lIns="110925" tIns="110925" rIns="110925" bIns="110925" anchor="ctr" anchorCtr="0">
            <a:noAutofit/>
          </a:bodyPr>
          <a:lstStyle>
            <a:lvl1pPr marL="457200" lvl="0" indent="-368300" rtl="0">
              <a:spcBef>
                <a:spcPts val="0"/>
              </a:spcBef>
              <a:spcAft>
                <a:spcPts val="0"/>
              </a:spcAft>
              <a:buSzPts val="2200"/>
              <a:buChar char="●"/>
              <a:defRPr/>
            </a:lvl1pPr>
            <a:lvl2pPr marL="914400" lvl="1" indent="-336550" rtl="0">
              <a:spcBef>
                <a:spcPts val="1900"/>
              </a:spcBef>
              <a:spcAft>
                <a:spcPts val="0"/>
              </a:spcAft>
              <a:buSzPts val="1700"/>
              <a:buChar char="○"/>
              <a:defRPr/>
            </a:lvl2pPr>
            <a:lvl3pPr marL="1371600" lvl="2" indent="-336550" rtl="0">
              <a:spcBef>
                <a:spcPts val="1900"/>
              </a:spcBef>
              <a:spcAft>
                <a:spcPts val="0"/>
              </a:spcAft>
              <a:buSzPts val="1700"/>
              <a:buChar char="■"/>
              <a:defRPr/>
            </a:lvl3pPr>
            <a:lvl4pPr marL="1828800" lvl="3" indent="-336550" rtl="0">
              <a:spcBef>
                <a:spcPts val="1900"/>
              </a:spcBef>
              <a:spcAft>
                <a:spcPts val="0"/>
              </a:spcAft>
              <a:buSzPts val="1700"/>
              <a:buChar char="●"/>
              <a:defRPr/>
            </a:lvl4pPr>
            <a:lvl5pPr marL="2286000" lvl="4" indent="-336550" rtl="0">
              <a:spcBef>
                <a:spcPts val="1900"/>
              </a:spcBef>
              <a:spcAft>
                <a:spcPts val="0"/>
              </a:spcAft>
              <a:buSzPts val="1700"/>
              <a:buChar char="○"/>
              <a:defRPr/>
            </a:lvl5pPr>
            <a:lvl6pPr marL="2743200" lvl="5" indent="-336550" rtl="0">
              <a:spcBef>
                <a:spcPts val="1900"/>
              </a:spcBef>
              <a:spcAft>
                <a:spcPts val="0"/>
              </a:spcAft>
              <a:buSzPts val="1700"/>
              <a:buChar char="■"/>
              <a:defRPr/>
            </a:lvl6pPr>
            <a:lvl7pPr marL="3200400" lvl="6" indent="-336550" rtl="0">
              <a:spcBef>
                <a:spcPts val="1900"/>
              </a:spcBef>
              <a:spcAft>
                <a:spcPts val="0"/>
              </a:spcAft>
              <a:buSzPts val="1700"/>
              <a:buChar char="●"/>
              <a:defRPr/>
            </a:lvl7pPr>
            <a:lvl8pPr marL="3657600" lvl="7" indent="-336550" rtl="0">
              <a:spcBef>
                <a:spcPts val="1900"/>
              </a:spcBef>
              <a:spcAft>
                <a:spcPts val="0"/>
              </a:spcAft>
              <a:buSzPts val="1700"/>
              <a:buChar char="○"/>
              <a:defRPr/>
            </a:lvl8pPr>
            <a:lvl9pPr marL="4114800" lvl="8" indent="-336550" rtl="0">
              <a:spcBef>
                <a:spcPts val="1900"/>
              </a:spcBef>
              <a:spcAft>
                <a:spcPts val="1900"/>
              </a:spcAft>
              <a:buSzPts val="1700"/>
              <a:buChar char="■"/>
              <a:defRPr/>
            </a:lvl9pPr>
          </a:lstStyle>
          <a:p>
            <a:endParaRPr/>
          </a:p>
        </p:txBody>
      </p:sp>
      <p:sp>
        <p:nvSpPr>
          <p:cNvPr id="130" name="Google Shape;130;p33"/>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392693" y="5329858"/>
            <a:ext cx="7557600" cy="762300"/>
          </a:xfrm>
          <a:prstGeom prst="rect">
            <a:avLst/>
          </a:prstGeom>
        </p:spPr>
        <p:txBody>
          <a:bodyPr spcFirstLastPara="1" wrap="square" lIns="110925" tIns="110925" rIns="110925" bIns="110925" anchor="ctr" anchorCtr="0">
            <a:noAutofit/>
          </a:bodyPr>
          <a:lstStyle>
            <a:lvl1pPr marL="457200" lvl="0" indent="-228600" rtl="0">
              <a:lnSpc>
                <a:spcPct val="100000"/>
              </a:lnSpc>
              <a:spcBef>
                <a:spcPts val="0"/>
              </a:spcBef>
              <a:spcAft>
                <a:spcPts val="0"/>
              </a:spcAft>
              <a:buSzPts val="2200"/>
              <a:buNone/>
              <a:defRPr/>
            </a:lvl1pPr>
          </a:lstStyle>
          <a:p>
            <a:endParaRPr/>
          </a:p>
        </p:txBody>
      </p:sp>
      <p:sp>
        <p:nvSpPr>
          <p:cNvPr id="133" name="Google Shape;133;p34"/>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392693" y="1393543"/>
            <a:ext cx="10734600" cy="2473500"/>
          </a:xfrm>
          <a:prstGeom prst="rect">
            <a:avLst/>
          </a:prstGeom>
        </p:spPr>
        <p:txBody>
          <a:bodyPr spcFirstLastPara="1" wrap="square" lIns="110925" tIns="110925" rIns="110925" bIns="110925" anchor="b" anchorCtr="0">
            <a:noAutofit/>
          </a:bodyPr>
          <a:lstStyle>
            <a:lvl1pPr lvl="0" algn="ctr" rtl="0">
              <a:spcBef>
                <a:spcPts val="0"/>
              </a:spcBef>
              <a:spcAft>
                <a:spcPts val="0"/>
              </a:spcAft>
              <a:buSzPts val="14600"/>
              <a:buNone/>
              <a:defRPr sz="14600"/>
            </a:lvl1pPr>
            <a:lvl2pPr lvl="1" algn="ctr" rtl="0">
              <a:spcBef>
                <a:spcPts val="0"/>
              </a:spcBef>
              <a:spcAft>
                <a:spcPts val="0"/>
              </a:spcAft>
              <a:buSzPts val="14600"/>
              <a:buNone/>
              <a:defRPr sz="14600"/>
            </a:lvl2pPr>
            <a:lvl3pPr lvl="2" algn="ctr" rtl="0">
              <a:spcBef>
                <a:spcPts val="0"/>
              </a:spcBef>
              <a:spcAft>
                <a:spcPts val="0"/>
              </a:spcAft>
              <a:buSzPts val="14600"/>
              <a:buNone/>
              <a:defRPr sz="14600"/>
            </a:lvl3pPr>
            <a:lvl4pPr lvl="3" algn="ctr" rtl="0">
              <a:spcBef>
                <a:spcPts val="0"/>
              </a:spcBef>
              <a:spcAft>
                <a:spcPts val="0"/>
              </a:spcAft>
              <a:buSzPts val="14600"/>
              <a:buNone/>
              <a:defRPr sz="14600"/>
            </a:lvl4pPr>
            <a:lvl5pPr lvl="4" algn="ctr" rtl="0">
              <a:spcBef>
                <a:spcPts val="0"/>
              </a:spcBef>
              <a:spcAft>
                <a:spcPts val="0"/>
              </a:spcAft>
              <a:buSzPts val="14600"/>
              <a:buNone/>
              <a:defRPr sz="14600"/>
            </a:lvl5pPr>
            <a:lvl6pPr lvl="5" algn="ctr" rtl="0">
              <a:spcBef>
                <a:spcPts val="0"/>
              </a:spcBef>
              <a:spcAft>
                <a:spcPts val="0"/>
              </a:spcAft>
              <a:buSzPts val="14600"/>
              <a:buNone/>
              <a:defRPr sz="14600"/>
            </a:lvl6pPr>
            <a:lvl7pPr lvl="6" algn="ctr" rtl="0">
              <a:spcBef>
                <a:spcPts val="0"/>
              </a:spcBef>
              <a:spcAft>
                <a:spcPts val="0"/>
              </a:spcAft>
              <a:buSzPts val="14600"/>
              <a:buNone/>
              <a:defRPr sz="14600"/>
            </a:lvl7pPr>
            <a:lvl8pPr lvl="7" algn="ctr" rtl="0">
              <a:spcBef>
                <a:spcPts val="0"/>
              </a:spcBef>
              <a:spcAft>
                <a:spcPts val="0"/>
              </a:spcAft>
              <a:buSzPts val="14600"/>
              <a:buNone/>
              <a:defRPr sz="14600"/>
            </a:lvl8pPr>
            <a:lvl9pPr lvl="8" algn="ctr" rtl="0">
              <a:spcBef>
                <a:spcPts val="0"/>
              </a:spcBef>
              <a:spcAft>
                <a:spcPts val="0"/>
              </a:spcAft>
              <a:buSzPts val="14600"/>
              <a:buNone/>
              <a:defRPr sz="14600"/>
            </a:lvl9pPr>
          </a:lstStyle>
          <a:p>
            <a:r>
              <a:t>xx%</a:t>
            </a:r>
          </a:p>
        </p:txBody>
      </p:sp>
      <p:sp>
        <p:nvSpPr>
          <p:cNvPr id="136" name="Google Shape;136;p35"/>
          <p:cNvSpPr txBox="1">
            <a:spLocks noGrp="1"/>
          </p:cNvSpPr>
          <p:nvPr>
            <p:ph type="body" idx="1"/>
          </p:nvPr>
        </p:nvSpPr>
        <p:spPr>
          <a:xfrm>
            <a:off x="392693" y="3971307"/>
            <a:ext cx="10734600" cy="1638900"/>
          </a:xfrm>
          <a:prstGeom prst="rect">
            <a:avLst/>
          </a:prstGeom>
        </p:spPr>
        <p:txBody>
          <a:bodyPr spcFirstLastPara="1" wrap="square" lIns="110925" tIns="110925" rIns="110925" bIns="110925" anchor="t" anchorCtr="0">
            <a:noAutofit/>
          </a:bodyPr>
          <a:lstStyle>
            <a:lvl1pPr marL="457200" lvl="0" indent="-368300" algn="ctr" rtl="0">
              <a:spcBef>
                <a:spcPts val="0"/>
              </a:spcBef>
              <a:spcAft>
                <a:spcPts val="0"/>
              </a:spcAft>
              <a:buSzPts val="2200"/>
              <a:buChar char="●"/>
              <a:defRPr/>
            </a:lvl1pPr>
            <a:lvl2pPr marL="914400" lvl="1" indent="-336550" algn="ctr" rtl="0">
              <a:spcBef>
                <a:spcPts val="1900"/>
              </a:spcBef>
              <a:spcAft>
                <a:spcPts val="0"/>
              </a:spcAft>
              <a:buSzPts val="1700"/>
              <a:buChar char="○"/>
              <a:defRPr/>
            </a:lvl2pPr>
            <a:lvl3pPr marL="1371600" lvl="2" indent="-336550" algn="ctr" rtl="0">
              <a:spcBef>
                <a:spcPts val="1900"/>
              </a:spcBef>
              <a:spcAft>
                <a:spcPts val="0"/>
              </a:spcAft>
              <a:buSzPts val="1700"/>
              <a:buChar char="■"/>
              <a:defRPr/>
            </a:lvl3pPr>
            <a:lvl4pPr marL="1828800" lvl="3" indent="-336550" algn="ctr" rtl="0">
              <a:spcBef>
                <a:spcPts val="1900"/>
              </a:spcBef>
              <a:spcAft>
                <a:spcPts val="0"/>
              </a:spcAft>
              <a:buSzPts val="1700"/>
              <a:buChar char="●"/>
              <a:defRPr/>
            </a:lvl4pPr>
            <a:lvl5pPr marL="2286000" lvl="4" indent="-336550" algn="ctr" rtl="0">
              <a:spcBef>
                <a:spcPts val="1900"/>
              </a:spcBef>
              <a:spcAft>
                <a:spcPts val="0"/>
              </a:spcAft>
              <a:buSzPts val="1700"/>
              <a:buChar char="○"/>
              <a:defRPr/>
            </a:lvl5pPr>
            <a:lvl6pPr marL="2743200" lvl="5" indent="-336550" algn="ctr" rtl="0">
              <a:spcBef>
                <a:spcPts val="1900"/>
              </a:spcBef>
              <a:spcAft>
                <a:spcPts val="0"/>
              </a:spcAft>
              <a:buSzPts val="1700"/>
              <a:buChar char="■"/>
              <a:defRPr/>
            </a:lvl6pPr>
            <a:lvl7pPr marL="3200400" lvl="6" indent="-336550" algn="ctr" rtl="0">
              <a:spcBef>
                <a:spcPts val="1900"/>
              </a:spcBef>
              <a:spcAft>
                <a:spcPts val="0"/>
              </a:spcAft>
              <a:buSzPts val="1700"/>
              <a:buChar char="●"/>
              <a:defRPr/>
            </a:lvl7pPr>
            <a:lvl8pPr marL="3657600" lvl="7" indent="-336550" algn="ctr" rtl="0">
              <a:spcBef>
                <a:spcPts val="1900"/>
              </a:spcBef>
              <a:spcAft>
                <a:spcPts val="0"/>
              </a:spcAft>
              <a:buSzPts val="1700"/>
              <a:buChar char="○"/>
              <a:defRPr/>
            </a:lvl8pPr>
            <a:lvl9pPr marL="4114800" lvl="8" indent="-336550" algn="ctr" rtl="0">
              <a:spcBef>
                <a:spcPts val="1900"/>
              </a:spcBef>
              <a:spcAft>
                <a:spcPts val="1900"/>
              </a:spcAft>
              <a:buSzPts val="1700"/>
              <a:buChar char="■"/>
              <a:defRPr/>
            </a:lvl9pPr>
          </a:lstStyle>
          <a:p>
            <a:endParaRPr/>
          </a:p>
        </p:txBody>
      </p:sp>
      <p:sp>
        <p:nvSpPr>
          <p:cNvPr id="137" name="Google Shape;137;p35"/>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10673963" y="5874919"/>
            <a:ext cx="691200" cy="495900"/>
          </a:xfrm>
          <a:prstGeom prst="rect">
            <a:avLst/>
          </a:prstGeom>
        </p:spPr>
        <p:txBody>
          <a:bodyPr spcFirstLastPara="1" wrap="square" lIns="110925" tIns="110925" rIns="110925" bIns="1109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92693" y="560661"/>
            <a:ext cx="10734600" cy="721500"/>
          </a:xfrm>
          <a:prstGeom prst="rect">
            <a:avLst/>
          </a:prstGeom>
        </p:spPr>
        <p:txBody>
          <a:bodyPr spcFirstLastPara="1" wrap="square" lIns="115175" tIns="115175" rIns="115175" bIns="11517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92693" y="1451937"/>
            <a:ext cx="5039100" cy="4304100"/>
          </a:xfrm>
          <a:prstGeom prst="rect">
            <a:avLst/>
          </a:prstGeom>
        </p:spPr>
        <p:txBody>
          <a:bodyPr spcFirstLastPara="1" wrap="square" lIns="115175" tIns="115175" rIns="115175" bIns="115175"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6088063" y="1451937"/>
            <a:ext cx="5039100" cy="4304100"/>
          </a:xfrm>
          <a:prstGeom prst="rect">
            <a:avLst/>
          </a:prstGeom>
        </p:spPr>
        <p:txBody>
          <a:bodyPr spcFirstLastPara="1" wrap="square" lIns="115175" tIns="115175" rIns="115175" bIns="115175"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92693" y="560661"/>
            <a:ext cx="10734600" cy="721500"/>
          </a:xfrm>
          <a:prstGeom prst="rect">
            <a:avLst/>
          </a:prstGeom>
        </p:spPr>
        <p:txBody>
          <a:bodyPr spcFirstLastPara="1" wrap="square" lIns="115175" tIns="115175" rIns="115175" bIns="11517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92693" y="699969"/>
            <a:ext cx="3537600" cy="952200"/>
          </a:xfrm>
          <a:prstGeom prst="rect">
            <a:avLst/>
          </a:prstGeom>
        </p:spPr>
        <p:txBody>
          <a:bodyPr spcFirstLastPara="1" wrap="square" lIns="115175" tIns="115175" rIns="115175" bIns="11517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92693" y="1750677"/>
            <a:ext cx="3537600" cy="4005600"/>
          </a:xfrm>
          <a:prstGeom prst="rect">
            <a:avLst/>
          </a:prstGeom>
        </p:spPr>
        <p:txBody>
          <a:bodyPr spcFirstLastPara="1" wrap="square" lIns="115175" tIns="115175" rIns="115175" bIns="115175"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17638" y="567118"/>
            <a:ext cx="8022300" cy="5153700"/>
          </a:xfrm>
          <a:prstGeom prst="rect">
            <a:avLst/>
          </a:prstGeom>
        </p:spPr>
        <p:txBody>
          <a:bodyPr spcFirstLastPara="1" wrap="square" lIns="115175" tIns="115175" rIns="115175" bIns="11517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34" name="Google Shape;34;p8"/>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760000" y="-157"/>
            <a:ext cx="5760000" cy="6480000"/>
          </a:xfrm>
          <a:prstGeom prst="rect">
            <a:avLst/>
          </a:prstGeom>
          <a:solidFill>
            <a:schemeClr val="lt2"/>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34488" y="1553606"/>
            <a:ext cx="5096400" cy="1867500"/>
          </a:xfrm>
          <a:prstGeom prst="rect">
            <a:avLst/>
          </a:prstGeom>
        </p:spPr>
        <p:txBody>
          <a:bodyPr spcFirstLastPara="1" wrap="square" lIns="115175" tIns="115175" rIns="115175" bIns="115175" anchor="b" anchorCtr="0">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38" name="Google Shape;38;p9"/>
          <p:cNvSpPr txBox="1">
            <a:spLocks noGrp="1"/>
          </p:cNvSpPr>
          <p:nvPr>
            <p:ph type="subTitle" idx="1"/>
          </p:nvPr>
        </p:nvSpPr>
        <p:spPr>
          <a:xfrm>
            <a:off x="334488" y="3531433"/>
            <a:ext cx="5096400" cy="1556100"/>
          </a:xfrm>
          <a:prstGeom prst="rect">
            <a:avLst/>
          </a:prstGeom>
        </p:spPr>
        <p:txBody>
          <a:bodyPr spcFirstLastPara="1" wrap="square" lIns="115175" tIns="115175" rIns="115175" bIns="115175"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6222992" y="912220"/>
            <a:ext cx="4833900" cy="4655100"/>
          </a:xfrm>
          <a:prstGeom prst="rect">
            <a:avLst/>
          </a:prstGeom>
        </p:spPr>
        <p:txBody>
          <a:bodyPr spcFirstLastPara="1" wrap="square" lIns="115175" tIns="115175" rIns="115175" bIns="115175" anchor="ctr"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40" name="Google Shape;40;p9"/>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92693" y="5329858"/>
            <a:ext cx="7557600" cy="762300"/>
          </a:xfrm>
          <a:prstGeom prst="rect">
            <a:avLst/>
          </a:prstGeom>
        </p:spPr>
        <p:txBody>
          <a:bodyPr spcFirstLastPara="1" wrap="square" lIns="115175" tIns="115175" rIns="115175" bIns="115175" anchor="ctr" anchorCtr="0">
            <a:noAutofit/>
          </a:bodyPr>
          <a:lstStyle>
            <a:lvl1pPr marL="457200" lvl="0" indent="-228600">
              <a:lnSpc>
                <a:spcPct val="100000"/>
              </a:lnSpc>
              <a:spcBef>
                <a:spcPts val="0"/>
              </a:spcBef>
              <a:spcAft>
                <a:spcPts val="0"/>
              </a:spcAft>
              <a:buSzPts val="2300"/>
              <a:buNone/>
              <a:defRPr/>
            </a:lvl1pPr>
          </a:lstStyle>
          <a:p>
            <a:endParaRPr/>
          </a:p>
        </p:txBody>
      </p:sp>
      <p:sp>
        <p:nvSpPr>
          <p:cNvPr id="43" name="Google Shape;43;p10"/>
          <p:cNvSpPr txBox="1">
            <a:spLocks noGrp="1"/>
          </p:cNvSpPr>
          <p:nvPr>
            <p:ph type="sldNum" idx="12"/>
          </p:nvPr>
        </p:nvSpPr>
        <p:spPr>
          <a:xfrm>
            <a:off x="10673963" y="5874919"/>
            <a:ext cx="691200" cy="495900"/>
          </a:xfrm>
          <a:prstGeom prst="rect">
            <a:avLst/>
          </a:prstGeom>
        </p:spPr>
        <p:txBody>
          <a:bodyPr spcFirstLastPara="1" wrap="square" lIns="115175" tIns="115175" rIns="115175" bIns="1151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92693" y="560661"/>
            <a:ext cx="10734600" cy="721500"/>
          </a:xfrm>
          <a:prstGeom prst="rect">
            <a:avLst/>
          </a:prstGeom>
          <a:noFill/>
          <a:ln>
            <a:noFill/>
          </a:ln>
        </p:spPr>
        <p:txBody>
          <a:bodyPr spcFirstLastPara="1" wrap="square" lIns="115175" tIns="115175" rIns="115175" bIns="115175" anchor="t" anchorCtr="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92693" y="1451937"/>
            <a:ext cx="10734600" cy="4304100"/>
          </a:xfrm>
          <a:prstGeom prst="rect">
            <a:avLst/>
          </a:prstGeom>
          <a:noFill/>
          <a:ln>
            <a:noFill/>
          </a:ln>
        </p:spPr>
        <p:txBody>
          <a:bodyPr spcFirstLastPara="1" wrap="square" lIns="115175" tIns="115175" rIns="115175" bIns="115175" anchor="t" anchorCtr="0">
            <a:no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2000"/>
              </a:spcBef>
              <a:spcAft>
                <a:spcPts val="0"/>
              </a:spcAft>
              <a:buClr>
                <a:schemeClr val="dk2"/>
              </a:buClr>
              <a:buSzPts val="1800"/>
              <a:buChar char="○"/>
              <a:defRPr sz="1800">
                <a:solidFill>
                  <a:schemeClr val="dk2"/>
                </a:solidFill>
              </a:defRPr>
            </a:lvl2pPr>
            <a:lvl3pPr marL="1371600" lvl="2" indent="-342900">
              <a:lnSpc>
                <a:spcPct val="115000"/>
              </a:lnSpc>
              <a:spcBef>
                <a:spcPts val="2000"/>
              </a:spcBef>
              <a:spcAft>
                <a:spcPts val="0"/>
              </a:spcAft>
              <a:buClr>
                <a:schemeClr val="dk2"/>
              </a:buClr>
              <a:buSzPts val="1800"/>
              <a:buChar char="■"/>
              <a:defRPr sz="1800">
                <a:solidFill>
                  <a:schemeClr val="dk2"/>
                </a:solidFill>
              </a:defRPr>
            </a:lvl3pPr>
            <a:lvl4pPr marL="1828800" lvl="3" indent="-342900">
              <a:lnSpc>
                <a:spcPct val="115000"/>
              </a:lnSpc>
              <a:spcBef>
                <a:spcPts val="2000"/>
              </a:spcBef>
              <a:spcAft>
                <a:spcPts val="0"/>
              </a:spcAft>
              <a:buClr>
                <a:schemeClr val="dk2"/>
              </a:buClr>
              <a:buSzPts val="1800"/>
              <a:buChar char="●"/>
              <a:defRPr sz="1800">
                <a:solidFill>
                  <a:schemeClr val="dk2"/>
                </a:solidFill>
              </a:defRPr>
            </a:lvl4pPr>
            <a:lvl5pPr marL="2286000" lvl="4" indent="-342900">
              <a:lnSpc>
                <a:spcPct val="115000"/>
              </a:lnSpc>
              <a:spcBef>
                <a:spcPts val="2000"/>
              </a:spcBef>
              <a:spcAft>
                <a:spcPts val="0"/>
              </a:spcAft>
              <a:buClr>
                <a:schemeClr val="dk2"/>
              </a:buClr>
              <a:buSzPts val="1800"/>
              <a:buChar char="○"/>
              <a:defRPr sz="1800">
                <a:solidFill>
                  <a:schemeClr val="dk2"/>
                </a:solidFill>
              </a:defRPr>
            </a:lvl5pPr>
            <a:lvl6pPr marL="2743200" lvl="5" indent="-342900">
              <a:lnSpc>
                <a:spcPct val="115000"/>
              </a:lnSpc>
              <a:spcBef>
                <a:spcPts val="2000"/>
              </a:spcBef>
              <a:spcAft>
                <a:spcPts val="0"/>
              </a:spcAft>
              <a:buClr>
                <a:schemeClr val="dk2"/>
              </a:buClr>
              <a:buSzPts val="1800"/>
              <a:buChar char="■"/>
              <a:defRPr sz="1800">
                <a:solidFill>
                  <a:schemeClr val="dk2"/>
                </a:solidFill>
              </a:defRPr>
            </a:lvl6pPr>
            <a:lvl7pPr marL="3200400" lvl="6" indent="-342900">
              <a:lnSpc>
                <a:spcPct val="115000"/>
              </a:lnSpc>
              <a:spcBef>
                <a:spcPts val="2000"/>
              </a:spcBef>
              <a:spcAft>
                <a:spcPts val="0"/>
              </a:spcAft>
              <a:buClr>
                <a:schemeClr val="dk2"/>
              </a:buClr>
              <a:buSzPts val="1800"/>
              <a:buChar char="●"/>
              <a:defRPr sz="1800">
                <a:solidFill>
                  <a:schemeClr val="dk2"/>
                </a:solidFill>
              </a:defRPr>
            </a:lvl7pPr>
            <a:lvl8pPr marL="3657600" lvl="7" indent="-342900">
              <a:lnSpc>
                <a:spcPct val="115000"/>
              </a:lnSpc>
              <a:spcBef>
                <a:spcPts val="2000"/>
              </a:spcBef>
              <a:spcAft>
                <a:spcPts val="0"/>
              </a:spcAft>
              <a:buClr>
                <a:schemeClr val="dk2"/>
              </a:buClr>
              <a:buSzPts val="1800"/>
              <a:buChar char="○"/>
              <a:defRPr sz="1800">
                <a:solidFill>
                  <a:schemeClr val="dk2"/>
                </a:solidFill>
              </a:defRPr>
            </a:lvl8pPr>
            <a:lvl9pPr marL="4114800" lvl="8" indent="-342900">
              <a:lnSpc>
                <a:spcPct val="115000"/>
              </a:lnSpc>
              <a:spcBef>
                <a:spcPts val="2000"/>
              </a:spcBef>
              <a:spcAft>
                <a:spcPts val="200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10673963" y="5874919"/>
            <a:ext cx="691200" cy="495900"/>
          </a:xfrm>
          <a:prstGeom prst="rect">
            <a:avLst/>
          </a:prstGeom>
          <a:noFill/>
          <a:ln>
            <a:noFill/>
          </a:ln>
        </p:spPr>
        <p:txBody>
          <a:bodyPr spcFirstLastPara="1" wrap="square" lIns="115175" tIns="115175" rIns="115175" bIns="115175"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92693" y="560661"/>
            <a:ext cx="10734600" cy="721500"/>
          </a:xfrm>
          <a:prstGeom prst="rect">
            <a:avLst/>
          </a:prstGeom>
          <a:noFill/>
          <a:ln>
            <a:noFill/>
          </a:ln>
        </p:spPr>
        <p:txBody>
          <a:bodyPr spcFirstLastPara="1" wrap="square" lIns="110925" tIns="110925" rIns="110925" bIns="110925" anchor="t" anchorCtr="0">
            <a:noAutofit/>
          </a:bodyPr>
          <a:lstStyle>
            <a:lvl1pPr lvl="0"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sz="3400">
                <a:solidFill>
                  <a:schemeClr val="dk1"/>
                </a:solidFill>
              </a:defRPr>
            </a:lvl2pPr>
            <a:lvl3pPr lvl="2" rtl="0">
              <a:spcBef>
                <a:spcPts val="0"/>
              </a:spcBef>
              <a:spcAft>
                <a:spcPts val="0"/>
              </a:spcAft>
              <a:buClr>
                <a:schemeClr val="dk1"/>
              </a:buClr>
              <a:buSzPts val="3400"/>
              <a:buNone/>
              <a:defRPr sz="3400">
                <a:solidFill>
                  <a:schemeClr val="dk1"/>
                </a:solidFill>
              </a:defRPr>
            </a:lvl3pPr>
            <a:lvl4pPr lvl="3" rtl="0">
              <a:spcBef>
                <a:spcPts val="0"/>
              </a:spcBef>
              <a:spcAft>
                <a:spcPts val="0"/>
              </a:spcAft>
              <a:buClr>
                <a:schemeClr val="dk1"/>
              </a:buClr>
              <a:buSzPts val="3400"/>
              <a:buNone/>
              <a:defRPr sz="3400">
                <a:solidFill>
                  <a:schemeClr val="dk1"/>
                </a:solidFill>
              </a:defRPr>
            </a:lvl4pPr>
            <a:lvl5pPr lvl="4" rtl="0">
              <a:spcBef>
                <a:spcPts val="0"/>
              </a:spcBef>
              <a:spcAft>
                <a:spcPts val="0"/>
              </a:spcAft>
              <a:buClr>
                <a:schemeClr val="dk1"/>
              </a:buClr>
              <a:buSzPts val="3400"/>
              <a:buNone/>
              <a:defRPr sz="3400">
                <a:solidFill>
                  <a:schemeClr val="dk1"/>
                </a:solidFill>
              </a:defRPr>
            </a:lvl5pPr>
            <a:lvl6pPr lvl="5" rtl="0">
              <a:spcBef>
                <a:spcPts val="0"/>
              </a:spcBef>
              <a:spcAft>
                <a:spcPts val="0"/>
              </a:spcAft>
              <a:buClr>
                <a:schemeClr val="dk1"/>
              </a:buClr>
              <a:buSzPts val="3400"/>
              <a:buNone/>
              <a:defRPr sz="3400">
                <a:solidFill>
                  <a:schemeClr val="dk1"/>
                </a:solidFill>
              </a:defRPr>
            </a:lvl6pPr>
            <a:lvl7pPr lvl="6" rtl="0">
              <a:spcBef>
                <a:spcPts val="0"/>
              </a:spcBef>
              <a:spcAft>
                <a:spcPts val="0"/>
              </a:spcAft>
              <a:buClr>
                <a:schemeClr val="dk1"/>
              </a:buClr>
              <a:buSzPts val="3400"/>
              <a:buNone/>
              <a:defRPr sz="3400">
                <a:solidFill>
                  <a:schemeClr val="dk1"/>
                </a:solidFill>
              </a:defRPr>
            </a:lvl7pPr>
            <a:lvl8pPr lvl="7" rtl="0">
              <a:spcBef>
                <a:spcPts val="0"/>
              </a:spcBef>
              <a:spcAft>
                <a:spcPts val="0"/>
              </a:spcAft>
              <a:buClr>
                <a:schemeClr val="dk1"/>
              </a:buClr>
              <a:buSzPts val="3400"/>
              <a:buNone/>
              <a:defRPr sz="3400">
                <a:solidFill>
                  <a:schemeClr val="dk1"/>
                </a:solidFill>
              </a:defRPr>
            </a:lvl8pPr>
            <a:lvl9pPr lvl="8" rtl="0">
              <a:spcBef>
                <a:spcPts val="0"/>
              </a:spcBef>
              <a:spcAft>
                <a:spcPts val="0"/>
              </a:spcAft>
              <a:buClr>
                <a:schemeClr val="dk1"/>
              </a:buClr>
              <a:buSzPts val="3400"/>
              <a:buNone/>
              <a:defRPr sz="3400">
                <a:solidFill>
                  <a:schemeClr val="dk1"/>
                </a:solidFill>
              </a:defRPr>
            </a:lvl9pPr>
          </a:lstStyle>
          <a:p>
            <a:endParaRPr/>
          </a:p>
        </p:txBody>
      </p:sp>
      <p:sp>
        <p:nvSpPr>
          <p:cNvPr id="52" name="Google Shape;52;p13"/>
          <p:cNvSpPr txBox="1">
            <a:spLocks noGrp="1"/>
          </p:cNvSpPr>
          <p:nvPr>
            <p:ph type="body" idx="1"/>
          </p:nvPr>
        </p:nvSpPr>
        <p:spPr>
          <a:xfrm>
            <a:off x="392693" y="1451937"/>
            <a:ext cx="10734600" cy="4304100"/>
          </a:xfrm>
          <a:prstGeom prst="rect">
            <a:avLst/>
          </a:prstGeom>
          <a:noFill/>
          <a:ln>
            <a:noFill/>
          </a:ln>
        </p:spPr>
        <p:txBody>
          <a:bodyPr spcFirstLastPara="1" wrap="square" lIns="110925" tIns="110925" rIns="110925" bIns="110925" anchor="t" anchorCtr="0">
            <a:noAutofit/>
          </a:bodyPr>
          <a:lstStyle>
            <a:lvl1pPr marL="457200" lvl="0" indent="-361950" rtl="0">
              <a:lnSpc>
                <a:spcPct val="115000"/>
              </a:lnSpc>
              <a:spcBef>
                <a:spcPts val="0"/>
              </a:spcBef>
              <a:spcAft>
                <a:spcPts val="0"/>
              </a:spcAft>
              <a:buClr>
                <a:schemeClr val="dk2"/>
              </a:buClr>
              <a:buSzPts val="2100"/>
              <a:buChar char="●"/>
              <a:defRPr sz="2100">
                <a:solidFill>
                  <a:schemeClr val="dk2"/>
                </a:solidFill>
              </a:defRPr>
            </a:lvl1pPr>
            <a:lvl2pPr marL="914400" lvl="1" indent="-330200" rtl="0">
              <a:lnSpc>
                <a:spcPct val="115000"/>
              </a:lnSpc>
              <a:spcBef>
                <a:spcPts val="1900"/>
              </a:spcBef>
              <a:spcAft>
                <a:spcPts val="0"/>
              </a:spcAft>
              <a:buClr>
                <a:schemeClr val="dk2"/>
              </a:buClr>
              <a:buSzPts val="1600"/>
              <a:buChar char="○"/>
              <a:defRPr sz="1600">
                <a:solidFill>
                  <a:schemeClr val="dk2"/>
                </a:solidFill>
              </a:defRPr>
            </a:lvl2pPr>
            <a:lvl3pPr marL="1371600" lvl="2" indent="-330200" rtl="0">
              <a:lnSpc>
                <a:spcPct val="115000"/>
              </a:lnSpc>
              <a:spcBef>
                <a:spcPts val="1900"/>
              </a:spcBef>
              <a:spcAft>
                <a:spcPts val="0"/>
              </a:spcAft>
              <a:buClr>
                <a:schemeClr val="dk2"/>
              </a:buClr>
              <a:buSzPts val="1600"/>
              <a:buChar char="■"/>
              <a:defRPr sz="1600">
                <a:solidFill>
                  <a:schemeClr val="dk2"/>
                </a:solidFill>
              </a:defRPr>
            </a:lvl3pPr>
            <a:lvl4pPr marL="1828800" lvl="3" indent="-330200" rtl="0">
              <a:lnSpc>
                <a:spcPct val="115000"/>
              </a:lnSpc>
              <a:spcBef>
                <a:spcPts val="1900"/>
              </a:spcBef>
              <a:spcAft>
                <a:spcPts val="0"/>
              </a:spcAft>
              <a:buClr>
                <a:schemeClr val="dk2"/>
              </a:buClr>
              <a:buSzPts val="1600"/>
              <a:buChar char="●"/>
              <a:defRPr sz="1600">
                <a:solidFill>
                  <a:schemeClr val="dk2"/>
                </a:solidFill>
              </a:defRPr>
            </a:lvl4pPr>
            <a:lvl5pPr marL="2286000" lvl="4" indent="-330200" rtl="0">
              <a:lnSpc>
                <a:spcPct val="115000"/>
              </a:lnSpc>
              <a:spcBef>
                <a:spcPts val="1900"/>
              </a:spcBef>
              <a:spcAft>
                <a:spcPts val="0"/>
              </a:spcAft>
              <a:buClr>
                <a:schemeClr val="dk2"/>
              </a:buClr>
              <a:buSzPts val="1600"/>
              <a:buChar char="○"/>
              <a:defRPr sz="1600">
                <a:solidFill>
                  <a:schemeClr val="dk2"/>
                </a:solidFill>
              </a:defRPr>
            </a:lvl5pPr>
            <a:lvl6pPr marL="2743200" lvl="5" indent="-330200" rtl="0">
              <a:lnSpc>
                <a:spcPct val="115000"/>
              </a:lnSpc>
              <a:spcBef>
                <a:spcPts val="1900"/>
              </a:spcBef>
              <a:spcAft>
                <a:spcPts val="0"/>
              </a:spcAft>
              <a:buClr>
                <a:schemeClr val="dk2"/>
              </a:buClr>
              <a:buSzPts val="1600"/>
              <a:buChar char="■"/>
              <a:defRPr sz="1600">
                <a:solidFill>
                  <a:schemeClr val="dk2"/>
                </a:solidFill>
              </a:defRPr>
            </a:lvl6pPr>
            <a:lvl7pPr marL="3200400" lvl="6" indent="-330200" rtl="0">
              <a:lnSpc>
                <a:spcPct val="115000"/>
              </a:lnSpc>
              <a:spcBef>
                <a:spcPts val="1900"/>
              </a:spcBef>
              <a:spcAft>
                <a:spcPts val="0"/>
              </a:spcAft>
              <a:buClr>
                <a:schemeClr val="dk2"/>
              </a:buClr>
              <a:buSzPts val="1600"/>
              <a:buChar char="●"/>
              <a:defRPr sz="1600">
                <a:solidFill>
                  <a:schemeClr val="dk2"/>
                </a:solidFill>
              </a:defRPr>
            </a:lvl7pPr>
            <a:lvl8pPr marL="3657600" lvl="7" indent="-330200" rtl="0">
              <a:lnSpc>
                <a:spcPct val="115000"/>
              </a:lnSpc>
              <a:spcBef>
                <a:spcPts val="1900"/>
              </a:spcBef>
              <a:spcAft>
                <a:spcPts val="0"/>
              </a:spcAft>
              <a:buClr>
                <a:schemeClr val="dk2"/>
              </a:buClr>
              <a:buSzPts val="1600"/>
              <a:buChar char="○"/>
              <a:defRPr sz="1600">
                <a:solidFill>
                  <a:schemeClr val="dk2"/>
                </a:solidFill>
              </a:defRPr>
            </a:lvl8pPr>
            <a:lvl9pPr marL="4114800" lvl="8" indent="-330200" rtl="0">
              <a:lnSpc>
                <a:spcPct val="115000"/>
              </a:lnSpc>
              <a:spcBef>
                <a:spcPts val="1900"/>
              </a:spcBef>
              <a:spcAft>
                <a:spcPts val="1900"/>
              </a:spcAft>
              <a:buClr>
                <a:schemeClr val="dk2"/>
              </a:buClr>
              <a:buSzPts val="1600"/>
              <a:buChar char="■"/>
              <a:defRPr sz="1600">
                <a:solidFill>
                  <a:schemeClr val="dk2"/>
                </a:solidFill>
              </a:defRPr>
            </a:lvl9pPr>
          </a:lstStyle>
          <a:p>
            <a:endParaRPr/>
          </a:p>
        </p:txBody>
      </p:sp>
      <p:sp>
        <p:nvSpPr>
          <p:cNvPr id="53" name="Google Shape;53;p13"/>
          <p:cNvSpPr txBox="1">
            <a:spLocks noGrp="1"/>
          </p:cNvSpPr>
          <p:nvPr>
            <p:ph type="sldNum" idx="12"/>
          </p:nvPr>
        </p:nvSpPr>
        <p:spPr>
          <a:xfrm>
            <a:off x="10673963" y="5874919"/>
            <a:ext cx="691200" cy="495900"/>
          </a:xfrm>
          <a:prstGeom prst="rect">
            <a:avLst/>
          </a:prstGeom>
          <a:noFill/>
          <a:ln>
            <a:noFill/>
          </a:ln>
        </p:spPr>
        <p:txBody>
          <a:bodyPr spcFirstLastPara="1" wrap="square" lIns="110925" tIns="110925" rIns="110925" bIns="110925"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92693" y="560661"/>
            <a:ext cx="10734600" cy="721500"/>
          </a:xfrm>
          <a:prstGeom prst="rect">
            <a:avLst/>
          </a:prstGeom>
          <a:noFill/>
          <a:ln>
            <a:noFill/>
          </a:ln>
        </p:spPr>
        <p:txBody>
          <a:bodyPr spcFirstLastPara="1" wrap="square" lIns="110925" tIns="110925" rIns="110925" bIns="110925" anchor="t" anchorCtr="0">
            <a:noAutofit/>
          </a:bodyPr>
          <a:lstStyle>
            <a:lvl1pPr lvl="0" rtl="0">
              <a:spcBef>
                <a:spcPts val="0"/>
              </a:spcBef>
              <a:spcAft>
                <a:spcPts val="0"/>
              </a:spcAft>
              <a:buClr>
                <a:schemeClr val="dk1"/>
              </a:buClr>
              <a:buSzPts val="3400"/>
              <a:buNone/>
              <a:defRPr sz="3400">
                <a:solidFill>
                  <a:schemeClr val="dk1"/>
                </a:solidFill>
              </a:defRPr>
            </a:lvl1pPr>
            <a:lvl2pPr lvl="1" rtl="0">
              <a:spcBef>
                <a:spcPts val="0"/>
              </a:spcBef>
              <a:spcAft>
                <a:spcPts val="0"/>
              </a:spcAft>
              <a:buClr>
                <a:schemeClr val="dk1"/>
              </a:buClr>
              <a:buSzPts val="3400"/>
              <a:buNone/>
              <a:defRPr sz="3400">
                <a:solidFill>
                  <a:schemeClr val="dk1"/>
                </a:solidFill>
              </a:defRPr>
            </a:lvl2pPr>
            <a:lvl3pPr lvl="2" rtl="0">
              <a:spcBef>
                <a:spcPts val="0"/>
              </a:spcBef>
              <a:spcAft>
                <a:spcPts val="0"/>
              </a:spcAft>
              <a:buClr>
                <a:schemeClr val="dk1"/>
              </a:buClr>
              <a:buSzPts val="3400"/>
              <a:buNone/>
              <a:defRPr sz="3400">
                <a:solidFill>
                  <a:schemeClr val="dk1"/>
                </a:solidFill>
              </a:defRPr>
            </a:lvl3pPr>
            <a:lvl4pPr lvl="3" rtl="0">
              <a:spcBef>
                <a:spcPts val="0"/>
              </a:spcBef>
              <a:spcAft>
                <a:spcPts val="0"/>
              </a:spcAft>
              <a:buClr>
                <a:schemeClr val="dk1"/>
              </a:buClr>
              <a:buSzPts val="3400"/>
              <a:buNone/>
              <a:defRPr sz="3400">
                <a:solidFill>
                  <a:schemeClr val="dk1"/>
                </a:solidFill>
              </a:defRPr>
            </a:lvl4pPr>
            <a:lvl5pPr lvl="4" rtl="0">
              <a:spcBef>
                <a:spcPts val="0"/>
              </a:spcBef>
              <a:spcAft>
                <a:spcPts val="0"/>
              </a:spcAft>
              <a:buClr>
                <a:schemeClr val="dk1"/>
              </a:buClr>
              <a:buSzPts val="3400"/>
              <a:buNone/>
              <a:defRPr sz="3400">
                <a:solidFill>
                  <a:schemeClr val="dk1"/>
                </a:solidFill>
              </a:defRPr>
            </a:lvl5pPr>
            <a:lvl6pPr lvl="5" rtl="0">
              <a:spcBef>
                <a:spcPts val="0"/>
              </a:spcBef>
              <a:spcAft>
                <a:spcPts val="0"/>
              </a:spcAft>
              <a:buClr>
                <a:schemeClr val="dk1"/>
              </a:buClr>
              <a:buSzPts val="3400"/>
              <a:buNone/>
              <a:defRPr sz="3400">
                <a:solidFill>
                  <a:schemeClr val="dk1"/>
                </a:solidFill>
              </a:defRPr>
            </a:lvl6pPr>
            <a:lvl7pPr lvl="6" rtl="0">
              <a:spcBef>
                <a:spcPts val="0"/>
              </a:spcBef>
              <a:spcAft>
                <a:spcPts val="0"/>
              </a:spcAft>
              <a:buClr>
                <a:schemeClr val="dk1"/>
              </a:buClr>
              <a:buSzPts val="3400"/>
              <a:buNone/>
              <a:defRPr sz="3400">
                <a:solidFill>
                  <a:schemeClr val="dk1"/>
                </a:solidFill>
              </a:defRPr>
            </a:lvl7pPr>
            <a:lvl8pPr lvl="7" rtl="0">
              <a:spcBef>
                <a:spcPts val="0"/>
              </a:spcBef>
              <a:spcAft>
                <a:spcPts val="0"/>
              </a:spcAft>
              <a:buClr>
                <a:schemeClr val="dk1"/>
              </a:buClr>
              <a:buSzPts val="3400"/>
              <a:buNone/>
              <a:defRPr sz="3400">
                <a:solidFill>
                  <a:schemeClr val="dk1"/>
                </a:solidFill>
              </a:defRPr>
            </a:lvl8pPr>
            <a:lvl9pPr lvl="8" rtl="0">
              <a:spcBef>
                <a:spcPts val="0"/>
              </a:spcBef>
              <a:spcAft>
                <a:spcPts val="0"/>
              </a:spcAft>
              <a:buClr>
                <a:schemeClr val="dk1"/>
              </a:buClr>
              <a:buSzPts val="3400"/>
              <a:buNone/>
              <a:defRPr sz="3400">
                <a:solidFill>
                  <a:schemeClr val="dk1"/>
                </a:solidFill>
              </a:defRPr>
            </a:lvl9pPr>
          </a:lstStyle>
          <a:p>
            <a:endParaRPr/>
          </a:p>
        </p:txBody>
      </p:sp>
      <p:sp>
        <p:nvSpPr>
          <p:cNvPr id="97" name="Google Shape;97;p25"/>
          <p:cNvSpPr txBox="1">
            <a:spLocks noGrp="1"/>
          </p:cNvSpPr>
          <p:nvPr>
            <p:ph type="body" idx="1"/>
          </p:nvPr>
        </p:nvSpPr>
        <p:spPr>
          <a:xfrm>
            <a:off x="392693" y="1451937"/>
            <a:ext cx="10734600" cy="4304100"/>
          </a:xfrm>
          <a:prstGeom prst="rect">
            <a:avLst/>
          </a:prstGeom>
          <a:noFill/>
          <a:ln>
            <a:noFill/>
          </a:ln>
        </p:spPr>
        <p:txBody>
          <a:bodyPr spcFirstLastPara="1" wrap="square" lIns="110925" tIns="110925" rIns="110925" bIns="110925" anchor="t" anchorCtr="0">
            <a:noAutofit/>
          </a:bodyPr>
          <a:lstStyle>
            <a:lvl1pPr marL="457200" lvl="0" indent="-368300" rtl="0">
              <a:lnSpc>
                <a:spcPct val="115000"/>
              </a:lnSpc>
              <a:spcBef>
                <a:spcPts val="0"/>
              </a:spcBef>
              <a:spcAft>
                <a:spcPts val="0"/>
              </a:spcAft>
              <a:buClr>
                <a:schemeClr val="dk2"/>
              </a:buClr>
              <a:buSzPts val="2200"/>
              <a:buChar char="●"/>
              <a:defRPr sz="2200">
                <a:solidFill>
                  <a:schemeClr val="dk2"/>
                </a:solidFill>
              </a:defRPr>
            </a:lvl1pPr>
            <a:lvl2pPr marL="914400" lvl="1" indent="-336550" rtl="0">
              <a:lnSpc>
                <a:spcPct val="115000"/>
              </a:lnSpc>
              <a:spcBef>
                <a:spcPts val="1900"/>
              </a:spcBef>
              <a:spcAft>
                <a:spcPts val="0"/>
              </a:spcAft>
              <a:buClr>
                <a:schemeClr val="dk2"/>
              </a:buClr>
              <a:buSzPts val="1700"/>
              <a:buChar char="○"/>
              <a:defRPr sz="1700">
                <a:solidFill>
                  <a:schemeClr val="dk2"/>
                </a:solidFill>
              </a:defRPr>
            </a:lvl2pPr>
            <a:lvl3pPr marL="1371600" lvl="2" indent="-336550" rtl="0">
              <a:lnSpc>
                <a:spcPct val="115000"/>
              </a:lnSpc>
              <a:spcBef>
                <a:spcPts val="1900"/>
              </a:spcBef>
              <a:spcAft>
                <a:spcPts val="0"/>
              </a:spcAft>
              <a:buClr>
                <a:schemeClr val="dk2"/>
              </a:buClr>
              <a:buSzPts val="1700"/>
              <a:buChar char="■"/>
              <a:defRPr sz="1700">
                <a:solidFill>
                  <a:schemeClr val="dk2"/>
                </a:solidFill>
              </a:defRPr>
            </a:lvl3pPr>
            <a:lvl4pPr marL="1828800" lvl="3" indent="-336550" rtl="0">
              <a:lnSpc>
                <a:spcPct val="115000"/>
              </a:lnSpc>
              <a:spcBef>
                <a:spcPts val="1900"/>
              </a:spcBef>
              <a:spcAft>
                <a:spcPts val="0"/>
              </a:spcAft>
              <a:buClr>
                <a:schemeClr val="dk2"/>
              </a:buClr>
              <a:buSzPts val="1700"/>
              <a:buChar char="●"/>
              <a:defRPr sz="1700">
                <a:solidFill>
                  <a:schemeClr val="dk2"/>
                </a:solidFill>
              </a:defRPr>
            </a:lvl4pPr>
            <a:lvl5pPr marL="2286000" lvl="4" indent="-336550" rtl="0">
              <a:lnSpc>
                <a:spcPct val="115000"/>
              </a:lnSpc>
              <a:spcBef>
                <a:spcPts val="1900"/>
              </a:spcBef>
              <a:spcAft>
                <a:spcPts val="0"/>
              </a:spcAft>
              <a:buClr>
                <a:schemeClr val="dk2"/>
              </a:buClr>
              <a:buSzPts val="1700"/>
              <a:buChar char="○"/>
              <a:defRPr sz="1700">
                <a:solidFill>
                  <a:schemeClr val="dk2"/>
                </a:solidFill>
              </a:defRPr>
            </a:lvl5pPr>
            <a:lvl6pPr marL="2743200" lvl="5" indent="-336550" rtl="0">
              <a:lnSpc>
                <a:spcPct val="115000"/>
              </a:lnSpc>
              <a:spcBef>
                <a:spcPts val="1900"/>
              </a:spcBef>
              <a:spcAft>
                <a:spcPts val="0"/>
              </a:spcAft>
              <a:buClr>
                <a:schemeClr val="dk2"/>
              </a:buClr>
              <a:buSzPts val="1700"/>
              <a:buChar char="■"/>
              <a:defRPr sz="1700">
                <a:solidFill>
                  <a:schemeClr val="dk2"/>
                </a:solidFill>
              </a:defRPr>
            </a:lvl6pPr>
            <a:lvl7pPr marL="3200400" lvl="6" indent="-336550" rtl="0">
              <a:lnSpc>
                <a:spcPct val="115000"/>
              </a:lnSpc>
              <a:spcBef>
                <a:spcPts val="1900"/>
              </a:spcBef>
              <a:spcAft>
                <a:spcPts val="0"/>
              </a:spcAft>
              <a:buClr>
                <a:schemeClr val="dk2"/>
              </a:buClr>
              <a:buSzPts val="1700"/>
              <a:buChar char="●"/>
              <a:defRPr sz="1700">
                <a:solidFill>
                  <a:schemeClr val="dk2"/>
                </a:solidFill>
              </a:defRPr>
            </a:lvl7pPr>
            <a:lvl8pPr marL="3657600" lvl="7" indent="-336550" rtl="0">
              <a:lnSpc>
                <a:spcPct val="115000"/>
              </a:lnSpc>
              <a:spcBef>
                <a:spcPts val="1900"/>
              </a:spcBef>
              <a:spcAft>
                <a:spcPts val="0"/>
              </a:spcAft>
              <a:buClr>
                <a:schemeClr val="dk2"/>
              </a:buClr>
              <a:buSzPts val="1700"/>
              <a:buChar char="○"/>
              <a:defRPr sz="1700">
                <a:solidFill>
                  <a:schemeClr val="dk2"/>
                </a:solidFill>
              </a:defRPr>
            </a:lvl8pPr>
            <a:lvl9pPr marL="4114800" lvl="8" indent="-336550" rtl="0">
              <a:lnSpc>
                <a:spcPct val="115000"/>
              </a:lnSpc>
              <a:spcBef>
                <a:spcPts val="1900"/>
              </a:spcBef>
              <a:spcAft>
                <a:spcPts val="1900"/>
              </a:spcAft>
              <a:buClr>
                <a:schemeClr val="dk2"/>
              </a:buClr>
              <a:buSzPts val="1700"/>
              <a:buChar char="■"/>
              <a:defRPr sz="1700">
                <a:solidFill>
                  <a:schemeClr val="dk2"/>
                </a:solidFill>
              </a:defRPr>
            </a:lvl9pPr>
          </a:lstStyle>
          <a:p>
            <a:endParaRPr/>
          </a:p>
        </p:txBody>
      </p:sp>
      <p:sp>
        <p:nvSpPr>
          <p:cNvPr id="98" name="Google Shape;98;p25"/>
          <p:cNvSpPr txBox="1">
            <a:spLocks noGrp="1"/>
          </p:cNvSpPr>
          <p:nvPr>
            <p:ph type="sldNum" idx="12"/>
          </p:nvPr>
        </p:nvSpPr>
        <p:spPr>
          <a:xfrm>
            <a:off x="10673963" y="5874919"/>
            <a:ext cx="691200" cy="495900"/>
          </a:xfrm>
          <a:prstGeom prst="rect">
            <a:avLst/>
          </a:prstGeom>
          <a:noFill/>
          <a:ln>
            <a:noFill/>
          </a:ln>
        </p:spPr>
        <p:txBody>
          <a:bodyPr spcFirstLastPara="1" wrap="square" lIns="110925" tIns="110925" rIns="110925" bIns="110925" anchor="ctr" anchorCtr="0">
            <a:noAutofit/>
          </a:bodyPr>
          <a:lstStyle>
            <a:lvl1pPr lvl="0" algn="r" rtl="0">
              <a:buNone/>
              <a:defRPr sz="1200">
                <a:solidFill>
                  <a:schemeClr val="dk2"/>
                </a:solidFill>
              </a:defRPr>
            </a:lvl1pPr>
            <a:lvl2pPr lvl="1" algn="r" rtl="0">
              <a:buNone/>
              <a:defRPr sz="1200">
                <a:solidFill>
                  <a:schemeClr val="dk2"/>
                </a:solidFill>
              </a:defRPr>
            </a:lvl2pPr>
            <a:lvl3pPr lvl="2" algn="r" rtl="0">
              <a:buNone/>
              <a:defRPr sz="1200">
                <a:solidFill>
                  <a:schemeClr val="dk2"/>
                </a:solidFill>
              </a:defRPr>
            </a:lvl3pPr>
            <a:lvl4pPr lvl="3" algn="r" rtl="0">
              <a:buNone/>
              <a:defRPr sz="1200">
                <a:solidFill>
                  <a:schemeClr val="dk2"/>
                </a:solidFill>
              </a:defRPr>
            </a:lvl4pPr>
            <a:lvl5pPr lvl="4" algn="r" rtl="0">
              <a:buNone/>
              <a:defRPr sz="1200">
                <a:solidFill>
                  <a:schemeClr val="dk2"/>
                </a:solidFill>
              </a:defRPr>
            </a:lvl5pPr>
            <a:lvl6pPr lvl="5" algn="r" rtl="0">
              <a:buNone/>
              <a:defRPr sz="1200">
                <a:solidFill>
                  <a:schemeClr val="dk2"/>
                </a:solidFill>
              </a:defRPr>
            </a:lvl6pPr>
            <a:lvl7pPr lvl="6" algn="r" rtl="0">
              <a:buNone/>
              <a:defRPr sz="1200">
                <a:solidFill>
                  <a:schemeClr val="dk2"/>
                </a:solidFill>
              </a:defRPr>
            </a:lvl7pPr>
            <a:lvl8pPr lvl="7" algn="r" rtl="0">
              <a:buNone/>
              <a:defRPr sz="1200">
                <a:solidFill>
                  <a:schemeClr val="dk2"/>
                </a:solidFill>
              </a:defRPr>
            </a:lvl8pPr>
            <a:lvl9pPr lvl="8" algn="r" rtl="0">
              <a:buNone/>
              <a:defRPr sz="1200">
                <a:solidFill>
                  <a:schemeClr val="dk2"/>
                </a:solidFill>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2z3wzr1w8e4m253ber335nyz-wpengine.netdna-ssl.com/wp-content/uploads/GalleryCole-3.jpg"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commons.wikimedia.org/wiki/File:Labradoryt,_Madagaskar.JPG"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www.vilaglex.hu/Lexikon/Html/MohsKem.htm"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6.jp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geology-fundamentals.fandom.com/wiki/4241974/conchoidal-fracture"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commons.wikimedia.org/wiki/File:Selpologne.jpg"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18.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hyperlink" Target="https://commons.wikimedia.org/wiki/File:Amber2.jpg" TargetMode="External"/><Relationship Id="rId3" Type="http://schemas.openxmlformats.org/officeDocument/2006/relationships/slideLayout" Target="../slideLayouts/slideLayout3.xml"/><Relationship Id="rId7" Type="http://schemas.openxmlformats.org/officeDocument/2006/relationships/image" Target="../media/image19.jp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unsplash.com/photos/g28AEKvS3wg" TargetMode="External"/><Relationship Id="rId5"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hyperlink" Target="https://commons.wikimedia.org/wiki/File:Andradite-Hematite-cktsr-36a.jpg" TargetMode="External"/><Relationship Id="rId3" Type="http://schemas.openxmlformats.org/officeDocument/2006/relationships/slideLayout" Target="../slideLayouts/slideLayout3.xml"/><Relationship Id="rId7" Type="http://schemas.openxmlformats.org/officeDocument/2006/relationships/image" Target="../media/image20.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unsplash.com/photos/g28AEKvS3wg" TargetMode="External"/><Relationship Id="rId5" Type="http://schemas.openxmlformats.org/officeDocument/2006/relationships/image" Target="../media/image4.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ethicalconsumer.org/technology/conflict-minerals"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1.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unsplash.com/photos/gb0BZGae1Nk" TargetMode="External"/><Relationship Id="rId3" Type="http://schemas.openxmlformats.org/officeDocument/2006/relationships/slideLayout" Target="../slideLayouts/slideLayout3.xml"/><Relationship Id="rId7" Type="http://schemas.openxmlformats.org/officeDocument/2006/relationships/image" Target="../media/image22.jp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unsplash.com/photos/g28AEKvS3wg" TargetMode="External"/><Relationship Id="rId5"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commons.wikimedia.org/wiki/File:Peridot_(Mg,_Fe)2SiO4_in_the_rough_form_and_a_cut_and_polished_gem_-_Sara_Abey.jpg" TargetMode="Externa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3.jp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unsplash.com/photos/1TjORT2dLOw"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hyperlink" Target="https://unsplash.com/photos/H4RMEqnl-lM" TargetMode="External"/><Relationship Id="rId3" Type="http://schemas.openxmlformats.org/officeDocument/2006/relationships/slideLayout" Target="../slideLayouts/slideLayout3.xml"/><Relationship Id="rId7" Type="http://schemas.openxmlformats.org/officeDocument/2006/relationships/image" Target="../media/image6.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unsplash.com/photos/g28AEKvS3wg" TargetMode="External"/><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unsplash.com/photos/9yhy1FXlKwI" TargetMode="Externa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unsplash.com/photos/NS34E9ZGNg4" TargetMode="External"/><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commons.wikimedia.org/wiki/File:Soufre_natif_3(Italie).jpg"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commons.wikimedia.org/wiki/File:Prism_flat_rainbow.jpg"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s://commons.wikimedia.org/wiki/File:Corundum-winza-17d.jpg" TargetMode="External"/><Relationship Id="rId3" Type="http://schemas.openxmlformats.org/officeDocument/2006/relationships/slideLayout" Target="../slideLayouts/slideLayout3.xml"/><Relationship Id="rId7" Type="http://schemas.openxmlformats.org/officeDocument/2006/relationships/image" Target="../media/image13.jp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jpg"/><Relationship Id="rId5" Type="http://schemas.openxmlformats.org/officeDocument/2006/relationships/image" Target="../media/image4.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hyperlink" Target="https://commons.wikimedia.org/wiki/File:1szafir_Madagaskar.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7"/>
          <p:cNvSpPr txBox="1">
            <a:spLocks noGrp="1"/>
          </p:cNvSpPr>
          <p:nvPr>
            <p:ph type="ctrTitle"/>
          </p:nvPr>
        </p:nvSpPr>
        <p:spPr>
          <a:xfrm>
            <a:off x="2160000" y="720000"/>
            <a:ext cx="9360000" cy="1440000"/>
          </a:xfrm>
          <a:prstGeom prst="rect">
            <a:avLst/>
          </a:prstGeom>
        </p:spPr>
        <p:txBody>
          <a:bodyPr spcFirstLastPara="1" wrap="square" lIns="110925" tIns="110925" rIns="110925" bIns="110925" anchor="t" anchorCtr="0">
            <a:noAutofit/>
          </a:bodyPr>
          <a:lstStyle/>
          <a:p>
            <a:pPr marL="0" lvl="0" indent="0" algn="l" rtl="0">
              <a:spcBef>
                <a:spcPts val="0"/>
              </a:spcBef>
              <a:spcAft>
                <a:spcPts val="0"/>
              </a:spcAft>
              <a:buNone/>
            </a:pPr>
            <a:r>
              <a:rPr lang="hu" sz="3100">
                <a:latin typeface="Roboto"/>
                <a:ea typeface="Roboto"/>
                <a:cs typeface="Roboto"/>
                <a:sym typeface="Roboto"/>
              </a:rPr>
              <a:t>Élményből tudást Természetesen</a:t>
            </a:r>
            <a:br>
              <a:rPr lang="hu" sz="3100">
                <a:latin typeface="Roboto"/>
                <a:ea typeface="Roboto"/>
                <a:cs typeface="Roboto"/>
                <a:sym typeface="Roboto"/>
              </a:rPr>
            </a:br>
            <a:r>
              <a:rPr lang="hu" sz="3100">
                <a:latin typeface="Roboto"/>
                <a:ea typeface="Roboto"/>
                <a:cs typeface="Roboto"/>
                <a:sym typeface="Roboto"/>
              </a:rPr>
              <a:t>a Mátra Múzeumban</a:t>
            </a:r>
            <a:endParaRPr sz="3100">
              <a:latin typeface="Roboto"/>
              <a:ea typeface="Roboto"/>
              <a:cs typeface="Roboto"/>
              <a:sym typeface="Roboto"/>
            </a:endParaRPr>
          </a:p>
        </p:txBody>
      </p:sp>
      <p:pic>
        <p:nvPicPr>
          <p:cNvPr id="145" name="Google Shape;145;p37"/>
          <p:cNvPicPr preferRelativeResize="0"/>
          <p:nvPr/>
        </p:nvPicPr>
        <p:blipFill>
          <a:blip r:embed="rId5">
            <a:alphaModFix/>
          </a:blip>
          <a:stretch>
            <a:fillRect/>
          </a:stretch>
        </p:blipFill>
        <p:spPr>
          <a:xfrm>
            <a:off x="721238" y="716837"/>
            <a:ext cx="1077525" cy="1446325"/>
          </a:xfrm>
          <a:prstGeom prst="rect">
            <a:avLst/>
          </a:prstGeom>
          <a:noFill/>
          <a:ln>
            <a:noFill/>
          </a:ln>
        </p:spPr>
      </p:pic>
      <p:sp>
        <p:nvSpPr>
          <p:cNvPr id="146" name="Google Shape;146;p37"/>
          <p:cNvSpPr/>
          <p:nvPr/>
        </p:nvSpPr>
        <p:spPr>
          <a:xfrm>
            <a:off x="0" y="0"/>
            <a:ext cx="359700" cy="6480000"/>
          </a:xfrm>
          <a:prstGeom prst="rect">
            <a:avLst/>
          </a:prstGeom>
          <a:solidFill>
            <a:srgbClr val="85A5BD"/>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147" name="Google Shape;147;p37"/>
          <p:cNvSpPr txBox="1">
            <a:spLocks noGrp="1"/>
          </p:cNvSpPr>
          <p:nvPr>
            <p:ph type="ctrTitle"/>
          </p:nvPr>
        </p:nvSpPr>
        <p:spPr>
          <a:xfrm>
            <a:off x="720000" y="5760000"/>
            <a:ext cx="5760300" cy="720000"/>
          </a:xfrm>
          <a:prstGeom prst="rect">
            <a:avLst/>
          </a:prstGeom>
        </p:spPr>
        <p:txBody>
          <a:bodyPr spcFirstLastPara="1" wrap="square" lIns="110925" tIns="110925" rIns="110925" bIns="110925" anchor="b" anchorCtr="0">
            <a:noAutofit/>
          </a:bodyPr>
          <a:lstStyle/>
          <a:p>
            <a:pPr marL="0" lvl="0" indent="0" algn="l" rtl="0">
              <a:spcBef>
                <a:spcPts val="0"/>
              </a:spcBef>
              <a:spcAft>
                <a:spcPts val="0"/>
              </a:spcAft>
              <a:buNone/>
            </a:pPr>
            <a:r>
              <a:rPr lang="hu" sz="1600">
                <a:latin typeface="Roboto"/>
                <a:ea typeface="Roboto"/>
                <a:cs typeface="Roboto"/>
                <a:sym typeface="Roboto"/>
              </a:rPr>
              <a:t>EFOP-3.3.6-17-2017-00001</a:t>
            </a:r>
            <a:br>
              <a:rPr lang="hu" sz="1600">
                <a:latin typeface="Roboto"/>
                <a:ea typeface="Roboto"/>
                <a:cs typeface="Roboto"/>
                <a:sym typeface="Roboto"/>
              </a:rPr>
            </a:br>
            <a:r>
              <a:rPr lang="hu" sz="1600">
                <a:latin typeface="Roboto"/>
                <a:ea typeface="Roboto"/>
                <a:cs typeface="Roboto"/>
                <a:sym typeface="Roboto"/>
              </a:rPr>
              <a:t>Élményből tudást – Természetesen a Mátra Múzeumban</a:t>
            </a:r>
            <a:endParaRPr sz="1600">
              <a:latin typeface="Roboto"/>
              <a:ea typeface="Roboto"/>
              <a:cs typeface="Roboto"/>
              <a:sym typeface="Roboto"/>
            </a:endParaRPr>
          </a:p>
        </p:txBody>
      </p:sp>
      <p:pic>
        <p:nvPicPr>
          <p:cNvPr id="148" name="Google Shape;148;p37"/>
          <p:cNvPicPr preferRelativeResize="0"/>
          <p:nvPr/>
        </p:nvPicPr>
        <p:blipFill>
          <a:blip r:embed="rId6">
            <a:alphaModFix/>
          </a:blip>
          <a:stretch>
            <a:fillRect/>
          </a:stretch>
        </p:blipFill>
        <p:spPr>
          <a:xfrm>
            <a:off x="5760000" y="2499821"/>
            <a:ext cx="5760150" cy="3980180"/>
          </a:xfrm>
          <a:prstGeom prst="rect">
            <a:avLst/>
          </a:prstGeom>
          <a:noFill/>
          <a:ln>
            <a:noFill/>
          </a:ln>
        </p:spPr>
      </p:pic>
      <p:pic>
        <p:nvPicPr>
          <p:cNvPr id="2" name="dia_1_1">
            <a:hlinkClick r:id="" action="ppaction://media"/>
            <a:extLst>
              <a:ext uri="{FF2B5EF4-FFF2-40B4-BE49-F238E27FC236}">
                <a16:creationId xmlns:a16="http://schemas.microsoft.com/office/drawing/2014/main" id="{06065424-610F-4132-BB09-2DB84613CF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46"/>
          <p:cNvPicPr preferRelativeResize="0"/>
          <p:nvPr/>
        </p:nvPicPr>
        <p:blipFill rotWithShape="1">
          <a:blip r:embed="rId5">
            <a:alphaModFix/>
          </a:blip>
          <a:srcRect b="11111"/>
          <a:stretch/>
        </p:blipFill>
        <p:spPr>
          <a:xfrm>
            <a:off x="4381675" y="0"/>
            <a:ext cx="7143250" cy="5759874"/>
          </a:xfrm>
          <a:prstGeom prst="rect">
            <a:avLst/>
          </a:prstGeom>
          <a:noFill/>
          <a:ln>
            <a:noFill/>
          </a:ln>
        </p:spPr>
      </p:pic>
      <p:sp>
        <p:nvSpPr>
          <p:cNvPr id="264" name="Google Shape;264;p46"/>
          <p:cNvSpPr/>
          <p:nvPr/>
        </p:nvSpPr>
        <p:spPr>
          <a:xfrm>
            <a:off x="1936800" y="283800"/>
            <a:ext cx="40035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6"/>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66" name="Google Shape;266;p46"/>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9</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67" name="Google Shape;267;p46"/>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68" name="Google Shape;268;p46"/>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269" name="Google Shape;269;p46"/>
          <p:cNvSpPr txBox="1"/>
          <p:nvPr/>
        </p:nvSpPr>
        <p:spPr>
          <a:xfrm>
            <a:off x="1855200" y="360000"/>
            <a:ext cx="39048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UV-aktív ásványok</a:t>
            </a:r>
            <a:endParaRPr sz="3200">
              <a:solidFill>
                <a:srgbClr val="000000"/>
              </a:solidFill>
              <a:latin typeface="Roboto"/>
              <a:ea typeface="Roboto"/>
              <a:cs typeface="Roboto"/>
              <a:sym typeface="Roboto"/>
            </a:endParaRPr>
          </a:p>
        </p:txBody>
      </p:sp>
      <p:sp>
        <p:nvSpPr>
          <p:cNvPr id="270" name="Google Shape;270;p46"/>
          <p:cNvSpPr txBox="1"/>
          <p:nvPr/>
        </p:nvSpPr>
        <p:spPr>
          <a:xfrm>
            <a:off x="4556700" y="5040000"/>
            <a:ext cx="69681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https://2z3wzr1w8e4m253ber335nyz-wpengine.netdna-ssl.com/wp-content/uploads/GalleryCole-3.jpg</a:t>
            </a:r>
            <a:endParaRPr sz="1200">
              <a:solidFill>
                <a:srgbClr val="FFFFFF"/>
              </a:solidFill>
              <a:latin typeface="Roboto"/>
              <a:ea typeface="Roboto"/>
              <a:cs typeface="Roboto"/>
              <a:sym typeface="Roboto"/>
            </a:endParaRPr>
          </a:p>
        </p:txBody>
      </p:sp>
      <p:sp>
        <p:nvSpPr>
          <p:cNvPr id="271" name="Google Shape;271;p46"/>
          <p:cNvSpPr txBox="1"/>
          <p:nvPr/>
        </p:nvSpPr>
        <p:spPr>
          <a:xfrm>
            <a:off x="571975" y="1810224"/>
            <a:ext cx="3809700" cy="3993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dirty="0">
                <a:latin typeface="Roboto"/>
                <a:ea typeface="Roboto"/>
                <a:cs typeface="Roboto"/>
                <a:sym typeface="Roboto"/>
              </a:rPr>
              <a:t>Sötétben nem láthatjuk az ásványokat sem, csak ha maguk az ásványok nem képesek fényt kibocsátani. Ehhez azonban valamilyen hatás kell, hogy érje őket. Bizonyos ásványok akár már karcolás, törés vagy dörzsölés hatására is képesek fényjelenségeket mutatni. Az UV-aktív ásványok esetében a szemünk számára láthatatlan UV fény hatására történik a látható fény kibocsátása.</a:t>
            </a:r>
            <a:endParaRPr sz="1600" b="1" dirty="0">
              <a:latin typeface="Roboto"/>
              <a:ea typeface="Roboto"/>
              <a:cs typeface="Roboto"/>
              <a:sym typeface="Roboto"/>
            </a:endParaRPr>
          </a:p>
        </p:txBody>
      </p:sp>
      <p:pic>
        <p:nvPicPr>
          <p:cNvPr id="2" name="dia_10_1">
            <a:hlinkClick r:id="" action="ppaction://media"/>
            <a:extLst>
              <a:ext uri="{FF2B5EF4-FFF2-40B4-BE49-F238E27FC236}">
                <a16:creationId xmlns:a16="http://schemas.microsoft.com/office/drawing/2014/main" id="{706B4A94-EBD4-447E-88E4-CCBAE85846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47"/>
          <p:cNvPicPr preferRelativeResize="0"/>
          <p:nvPr/>
        </p:nvPicPr>
        <p:blipFill rotWithShape="1">
          <a:blip r:embed="rId5">
            <a:alphaModFix/>
          </a:blip>
          <a:srcRect b="11111"/>
          <a:stretch/>
        </p:blipFill>
        <p:spPr>
          <a:xfrm>
            <a:off x="2884925" y="0"/>
            <a:ext cx="8640000" cy="5759876"/>
          </a:xfrm>
          <a:prstGeom prst="rect">
            <a:avLst/>
          </a:prstGeom>
          <a:noFill/>
          <a:ln>
            <a:noFill/>
          </a:ln>
        </p:spPr>
      </p:pic>
      <p:sp>
        <p:nvSpPr>
          <p:cNvPr id="277" name="Google Shape;277;p47"/>
          <p:cNvSpPr/>
          <p:nvPr/>
        </p:nvSpPr>
        <p:spPr>
          <a:xfrm>
            <a:off x="1936800" y="283800"/>
            <a:ext cx="40035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7"/>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79" name="Google Shape;279;p47"/>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10</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80" name="Google Shape;280;p47"/>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81" name="Google Shape;281;p47"/>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282" name="Google Shape;282;p47"/>
          <p:cNvSpPr txBox="1"/>
          <p:nvPr/>
        </p:nvSpPr>
        <p:spPr>
          <a:xfrm>
            <a:off x="1855200" y="360000"/>
            <a:ext cx="21984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Irizálás</a:t>
            </a:r>
            <a:endParaRPr sz="3200">
              <a:solidFill>
                <a:srgbClr val="000000"/>
              </a:solidFill>
              <a:latin typeface="Roboto"/>
              <a:ea typeface="Roboto"/>
              <a:cs typeface="Roboto"/>
              <a:sym typeface="Roboto"/>
            </a:endParaRPr>
          </a:p>
        </p:txBody>
      </p:sp>
      <p:sp>
        <p:nvSpPr>
          <p:cNvPr id="283" name="Google Shape;283;p47"/>
          <p:cNvSpPr txBox="1"/>
          <p:nvPr/>
        </p:nvSpPr>
        <p:spPr>
          <a:xfrm>
            <a:off x="4556700" y="5040000"/>
            <a:ext cx="69681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https://commons.wikimedia.org/wiki/File:Labradoryt,_Madagaskar.JPG</a:t>
            </a:r>
            <a:endParaRPr sz="1200">
              <a:solidFill>
                <a:srgbClr val="FFFFFF"/>
              </a:solidFill>
              <a:latin typeface="Roboto"/>
              <a:ea typeface="Roboto"/>
              <a:cs typeface="Roboto"/>
              <a:sym typeface="Roboto"/>
            </a:endParaRPr>
          </a:p>
        </p:txBody>
      </p:sp>
      <p:sp>
        <p:nvSpPr>
          <p:cNvPr id="284" name="Google Shape;284;p47"/>
          <p:cNvSpPr txBox="1"/>
          <p:nvPr/>
        </p:nvSpPr>
        <p:spPr>
          <a:xfrm>
            <a:off x="643562" y="1833725"/>
            <a:ext cx="19578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u" sz="1600" b="1" dirty="0">
                <a:latin typeface="Roboto"/>
                <a:ea typeface="Roboto"/>
                <a:cs typeface="Roboto"/>
                <a:sym typeface="Roboto"/>
              </a:rPr>
              <a:t>Az irizálás a görög szivárvány szóból származik és különleges ásványok színjátszó tulajdonságát jelöli. A képen egy ismert irizáló ásvány a labradorit látható.  </a:t>
            </a:r>
            <a:endParaRPr sz="1600" b="1" dirty="0">
              <a:latin typeface="Roboto"/>
              <a:ea typeface="Roboto"/>
              <a:cs typeface="Roboto"/>
              <a:sym typeface="Roboto"/>
            </a:endParaRPr>
          </a:p>
          <a:p>
            <a:pPr marL="0" lvl="0" indent="0" algn="l" rtl="0">
              <a:lnSpc>
                <a:spcPct val="150000"/>
              </a:lnSpc>
              <a:spcBef>
                <a:spcPts val="0"/>
              </a:spcBef>
              <a:spcAft>
                <a:spcPts val="0"/>
              </a:spcAft>
              <a:buNone/>
            </a:pPr>
            <a:endParaRPr sz="1600" b="1" dirty="0">
              <a:latin typeface="Roboto"/>
              <a:ea typeface="Roboto"/>
              <a:cs typeface="Roboto"/>
              <a:sym typeface="Roboto"/>
            </a:endParaRPr>
          </a:p>
        </p:txBody>
      </p:sp>
      <p:pic>
        <p:nvPicPr>
          <p:cNvPr id="2" name="dia_11_1">
            <a:hlinkClick r:id="" action="ppaction://media"/>
            <a:extLst>
              <a:ext uri="{FF2B5EF4-FFF2-40B4-BE49-F238E27FC236}">
                <a16:creationId xmlns:a16="http://schemas.microsoft.com/office/drawing/2014/main" id="{11429EDE-1470-4DF8-8156-1F2B773207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3593"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8"/>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90" name="Google Shape;290;p48"/>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11</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91" name="Google Shape;291;p48"/>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92" name="Google Shape;292;p48"/>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293" name="Google Shape;293;p48"/>
          <p:cNvSpPr txBox="1"/>
          <p:nvPr/>
        </p:nvSpPr>
        <p:spPr>
          <a:xfrm>
            <a:off x="2160000" y="36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Keménység</a:t>
            </a:r>
            <a:endParaRPr sz="3200">
              <a:solidFill>
                <a:srgbClr val="000000"/>
              </a:solidFill>
              <a:latin typeface="Roboto"/>
              <a:ea typeface="Roboto"/>
              <a:cs typeface="Roboto"/>
              <a:sym typeface="Roboto"/>
            </a:endParaRPr>
          </a:p>
        </p:txBody>
      </p:sp>
      <p:graphicFrame>
        <p:nvGraphicFramePr>
          <p:cNvPr id="294" name="Google Shape;294;p48"/>
          <p:cNvGraphicFramePr/>
          <p:nvPr/>
        </p:nvGraphicFramePr>
        <p:xfrm>
          <a:off x="5760000" y="258225"/>
          <a:ext cx="5040000" cy="5663300"/>
        </p:xfrm>
        <a:graphic>
          <a:graphicData uri="http://schemas.openxmlformats.org/drawingml/2006/table">
            <a:tbl>
              <a:tblPr>
                <a:noFill/>
                <a:tableStyleId>{38C45005-F53F-47A1-8D6F-F420D8BA51BE}</a:tableStyleId>
              </a:tblPr>
              <a:tblGrid>
                <a:gridCol w="1199450">
                  <a:extLst>
                    <a:ext uri="{9D8B030D-6E8A-4147-A177-3AD203B41FA5}">
                      <a16:colId xmlns:a16="http://schemas.microsoft.com/office/drawing/2014/main" val="20000"/>
                    </a:ext>
                  </a:extLst>
                </a:gridCol>
                <a:gridCol w="3840550">
                  <a:extLst>
                    <a:ext uri="{9D8B030D-6E8A-4147-A177-3AD203B41FA5}">
                      <a16:colId xmlns:a16="http://schemas.microsoft.com/office/drawing/2014/main" val="20001"/>
                    </a:ext>
                  </a:extLst>
                </a:gridCol>
              </a:tblGrid>
              <a:tr h="477100">
                <a:tc>
                  <a:txBody>
                    <a:bodyPr/>
                    <a:lstStyle/>
                    <a:p>
                      <a:pPr marL="0" lvl="0" indent="0" algn="ctr" rtl="0">
                        <a:spcBef>
                          <a:spcPts val="0"/>
                        </a:spcBef>
                        <a:spcAft>
                          <a:spcPts val="0"/>
                        </a:spcAft>
                        <a:buNone/>
                      </a:pPr>
                      <a:r>
                        <a:rPr lang="hu"/>
                        <a:t>Keménység</a:t>
                      </a:r>
                      <a:endParaRPr/>
                    </a:p>
                  </a:txBody>
                  <a:tcPr marL="91425" marR="91425" marT="91425" marB="91425"/>
                </a:tc>
                <a:tc>
                  <a:txBody>
                    <a:bodyPr/>
                    <a:lstStyle/>
                    <a:p>
                      <a:pPr marL="0" lvl="0" indent="0" algn="ctr" rtl="0">
                        <a:spcBef>
                          <a:spcPts val="0"/>
                        </a:spcBef>
                        <a:spcAft>
                          <a:spcPts val="0"/>
                        </a:spcAft>
                        <a:buNone/>
                      </a:pPr>
                      <a:r>
                        <a:rPr lang="hu"/>
                        <a:t>Jellemző</a:t>
                      </a:r>
                      <a:endParaRPr/>
                    </a:p>
                  </a:txBody>
                  <a:tcPr marL="91425" marR="91425" marT="91425" marB="91425"/>
                </a:tc>
                <a:extLst>
                  <a:ext uri="{0D108BD9-81ED-4DB2-BD59-A6C34878D82A}">
                    <a16:rowId xmlns:a16="http://schemas.microsoft.com/office/drawing/2014/main" val="10000"/>
                  </a:ext>
                </a:extLst>
              </a:tr>
              <a:tr h="477100">
                <a:tc>
                  <a:txBody>
                    <a:bodyPr/>
                    <a:lstStyle/>
                    <a:p>
                      <a:pPr marL="0" lvl="0" indent="0" algn="ctr" rtl="0">
                        <a:spcBef>
                          <a:spcPts val="0"/>
                        </a:spcBef>
                        <a:spcAft>
                          <a:spcPts val="0"/>
                        </a:spcAft>
                        <a:buNone/>
                      </a:pPr>
                      <a:r>
                        <a:rPr lang="hu"/>
                        <a:t>1</a:t>
                      </a:r>
                      <a:endParaRPr/>
                    </a:p>
                  </a:txBody>
                  <a:tcPr marL="91425" marR="91425" marT="91425" marB="91425"/>
                </a:tc>
                <a:tc>
                  <a:txBody>
                    <a:bodyPr/>
                    <a:lstStyle/>
                    <a:p>
                      <a:pPr marL="0" lvl="0" indent="0" algn="l" rtl="0">
                        <a:spcBef>
                          <a:spcPts val="0"/>
                        </a:spcBef>
                        <a:spcAft>
                          <a:spcPts val="0"/>
                        </a:spcAft>
                        <a:buNone/>
                      </a:pPr>
                      <a:r>
                        <a:rPr lang="hu"/>
                        <a:t>Körömmel könnyen karcolható.</a:t>
                      </a:r>
                      <a:endParaRPr/>
                    </a:p>
                  </a:txBody>
                  <a:tcPr marL="91425" marR="91425" marT="91425" marB="91425"/>
                </a:tc>
                <a:extLst>
                  <a:ext uri="{0D108BD9-81ED-4DB2-BD59-A6C34878D82A}">
                    <a16:rowId xmlns:a16="http://schemas.microsoft.com/office/drawing/2014/main" val="10001"/>
                  </a:ext>
                </a:extLst>
              </a:tr>
              <a:tr h="477100">
                <a:tc>
                  <a:txBody>
                    <a:bodyPr/>
                    <a:lstStyle/>
                    <a:p>
                      <a:pPr marL="0" lvl="0" indent="0" algn="ctr" rtl="0">
                        <a:spcBef>
                          <a:spcPts val="0"/>
                        </a:spcBef>
                        <a:spcAft>
                          <a:spcPts val="0"/>
                        </a:spcAft>
                        <a:buNone/>
                      </a:pPr>
                      <a:r>
                        <a:rPr lang="hu"/>
                        <a:t>2</a:t>
                      </a:r>
                      <a:endParaRPr/>
                    </a:p>
                  </a:txBody>
                  <a:tcPr marL="91425" marR="91425" marT="91425" marB="91425"/>
                </a:tc>
                <a:tc>
                  <a:txBody>
                    <a:bodyPr/>
                    <a:lstStyle/>
                    <a:p>
                      <a:pPr marL="0" lvl="0" indent="0" algn="l" rtl="0">
                        <a:spcBef>
                          <a:spcPts val="0"/>
                        </a:spcBef>
                        <a:spcAft>
                          <a:spcPts val="0"/>
                        </a:spcAft>
                        <a:buNone/>
                      </a:pPr>
                      <a:r>
                        <a:rPr lang="hu"/>
                        <a:t>Körömmel nehezen karcolható.</a:t>
                      </a:r>
                      <a:endParaRPr/>
                    </a:p>
                  </a:txBody>
                  <a:tcPr marL="91425" marR="91425" marT="91425" marB="91425"/>
                </a:tc>
                <a:extLst>
                  <a:ext uri="{0D108BD9-81ED-4DB2-BD59-A6C34878D82A}">
                    <a16:rowId xmlns:a16="http://schemas.microsoft.com/office/drawing/2014/main" val="10002"/>
                  </a:ext>
                </a:extLst>
              </a:tr>
              <a:tr h="615500">
                <a:tc>
                  <a:txBody>
                    <a:bodyPr/>
                    <a:lstStyle/>
                    <a:p>
                      <a:pPr marL="0" lvl="0" indent="0" algn="ctr" rtl="0">
                        <a:spcBef>
                          <a:spcPts val="0"/>
                        </a:spcBef>
                        <a:spcAft>
                          <a:spcPts val="0"/>
                        </a:spcAft>
                        <a:buNone/>
                      </a:pPr>
                      <a:r>
                        <a:rPr lang="hu"/>
                        <a:t>3</a:t>
                      </a:r>
                      <a:endParaRPr/>
                    </a:p>
                  </a:txBody>
                  <a:tcPr marL="91425" marR="91425" marT="91425" marB="91425"/>
                </a:tc>
                <a:tc>
                  <a:txBody>
                    <a:bodyPr/>
                    <a:lstStyle/>
                    <a:p>
                      <a:pPr marL="0" lvl="0" indent="0" algn="l" rtl="0">
                        <a:spcBef>
                          <a:spcPts val="0"/>
                        </a:spcBef>
                        <a:spcAft>
                          <a:spcPts val="0"/>
                        </a:spcAft>
                        <a:buNone/>
                      </a:pPr>
                      <a:r>
                        <a:rPr lang="hu"/>
                        <a:t>Tűvel könnyen karcolható. (Körömmel már nem.)</a:t>
                      </a:r>
                      <a:endParaRPr/>
                    </a:p>
                  </a:txBody>
                  <a:tcPr marL="91425" marR="91425" marT="91425" marB="91425"/>
                </a:tc>
                <a:extLst>
                  <a:ext uri="{0D108BD9-81ED-4DB2-BD59-A6C34878D82A}">
                    <a16:rowId xmlns:a16="http://schemas.microsoft.com/office/drawing/2014/main" val="10003"/>
                  </a:ext>
                </a:extLst>
              </a:tr>
              <a:tr h="477100">
                <a:tc>
                  <a:txBody>
                    <a:bodyPr/>
                    <a:lstStyle/>
                    <a:p>
                      <a:pPr marL="0" lvl="0" indent="0" algn="ctr" rtl="0">
                        <a:spcBef>
                          <a:spcPts val="0"/>
                        </a:spcBef>
                        <a:spcAft>
                          <a:spcPts val="0"/>
                        </a:spcAft>
                        <a:buNone/>
                      </a:pPr>
                      <a:r>
                        <a:rPr lang="hu"/>
                        <a:t>4</a:t>
                      </a:r>
                      <a:endParaRPr/>
                    </a:p>
                  </a:txBody>
                  <a:tcPr marL="91425" marR="91425" marT="91425" marB="91425"/>
                </a:tc>
                <a:tc>
                  <a:txBody>
                    <a:bodyPr/>
                    <a:lstStyle/>
                    <a:p>
                      <a:pPr marL="0" lvl="0" indent="0" algn="l" rtl="0">
                        <a:spcBef>
                          <a:spcPts val="0"/>
                        </a:spcBef>
                        <a:spcAft>
                          <a:spcPts val="0"/>
                        </a:spcAft>
                        <a:buNone/>
                      </a:pPr>
                      <a:r>
                        <a:rPr lang="hu"/>
                        <a:t>Tűvel nehezen karcolható.</a:t>
                      </a:r>
                      <a:endParaRPr/>
                    </a:p>
                  </a:txBody>
                  <a:tcPr marL="91425" marR="91425" marT="91425" marB="91425"/>
                </a:tc>
                <a:extLst>
                  <a:ext uri="{0D108BD9-81ED-4DB2-BD59-A6C34878D82A}">
                    <a16:rowId xmlns:a16="http://schemas.microsoft.com/office/drawing/2014/main" val="10004"/>
                  </a:ext>
                </a:extLst>
              </a:tr>
              <a:tr h="615500">
                <a:tc>
                  <a:txBody>
                    <a:bodyPr/>
                    <a:lstStyle/>
                    <a:p>
                      <a:pPr marL="0" lvl="0" indent="0" algn="ctr" rtl="0">
                        <a:spcBef>
                          <a:spcPts val="0"/>
                        </a:spcBef>
                        <a:spcAft>
                          <a:spcPts val="0"/>
                        </a:spcAft>
                        <a:buNone/>
                      </a:pPr>
                      <a:r>
                        <a:rPr lang="hu"/>
                        <a:t>5</a:t>
                      </a:r>
                      <a:endParaRPr/>
                    </a:p>
                  </a:txBody>
                  <a:tcPr marL="91425" marR="91425" marT="91425" marB="91425"/>
                </a:tc>
                <a:tc>
                  <a:txBody>
                    <a:bodyPr/>
                    <a:lstStyle/>
                    <a:p>
                      <a:pPr marL="0" lvl="0" indent="0" algn="l" rtl="0">
                        <a:spcBef>
                          <a:spcPts val="0"/>
                        </a:spcBef>
                        <a:spcAft>
                          <a:spcPts val="0"/>
                        </a:spcAft>
                        <a:buNone/>
                      </a:pPr>
                      <a:r>
                        <a:rPr lang="hu"/>
                        <a:t>Késsel nehezen karcolható. (Tűvel már nem.)</a:t>
                      </a:r>
                      <a:endParaRPr/>
                    </a:p>
                  </a:txBody>
                  <a:tcPr marL="91425" marR="91425" marT="91425" marB="91425"/>
                </a:tc>
                <a:extLst>
                  <a:ext uri="{0D108BD9-81ED-4DB2-BD59-A6C34878D82A}">
                    <a16:rowId xmlns:a16="http://schemas.microsoft.com/office/drawing/2014/main" val="10005"/>
                  </a:ext>
                </a:extLst>
              </a:tr>
              <a:tr h="615500">
                <a:tc>
                  <a:txBody>
                    <a:bodyPr/>
                    <a:lstStyle/>
                    <a:p>
                      <a:pPr marL="0" lvl="0" indent="0" algn="ctr" rtl="0">
                        <a:spcBef>
                          <a:spcPts val="0"/>
                        </a:spcBef>
                        <a:spcAft>
                          <a:spcPts val="0"/>
                        </a:spcAft>
                        <a:buNone/>
                      </a:pPr>
                      <a:r>
                        <a:rPr lang="hu"/>
                        <a:t>6</a:t>
                      </a:r>
                      <a:endParaRPr/>
                    </a:p>
                  </a:txBody>
                  <a:tcPr marL="91425" marR="91425" marT="91425" marB="91425"/>
                </a:tc>
                <a:tc>
                  <a:txBody>
                    <a:bodyPr/>
                    <a:lstStyle/>
                    <a:p>
                      <a:pPr marL="0" lvl="0" indent="0" algn="l" rtl="0">
                        <a:spcBef>
                          <a:spcPts val="0"/>
                        </a:spcBef>
                        <a:spcAft>
                          <a:spcPts val="0"/>
                        </a:spcAft>
                        <a:buNone/>
                      </a:pPr>
                      <a:r>
                        <a:rPr lang="hu"/>
                        <a:t>Reszelővel jelölhető. (Késsel már nem karcolható.)</a:t>
                      </a:r>
                      <a:endParaRPr/>
                    </a:p>
                  </a:txBody>
                  <a:tcPr marL="91425" marR="91425" marT="91425" marB="91425"/>
                </a:tc>
                <a:extLst>
                  <a:ext uri="{0D108BD9-81ED-4DB2-BD59-A6C34878D82A}">
                    <a16:rowId xmlns:a16="http://schemas.microsoft.com/office/drawing/2014/main" val="10006"/>
                  </a:ext>
                </a:extLst>
              </a:tr>
              <a:tr h="477100">
                <a:tc>
                  <a:txBody>
                    <a:bodyPr/>
                    <a:lstStyle/>
                    <a:p>
                      <a:pPr marL="0" lvl="0" indent="0" algn="ctr" rtl="0">
                        <a:spcBef>
                          <a:spcPts val="0"/>
                        </a:spcBef>
                        <a:spcAft>
                          <a:spcPts val="0"/>
                        </a:spcAft>
                        <a:buNone/>
                      </a:pPr>
                      <a:r>
                        <a:rPr lang="hu"/>
                        <a:t>7</a:t>
                      </a:r>
                      <a:endParaRPr/>
                    </a:p>
                  </a:txBody>
                  <a:tcPr marL="91425" marR="91425" marT="91425" marB="91425"/>
                </a:tc>
                <a:tc rowSpan="3">
                  <a:txBody>
                    <a:bodyPr/>
                    <a:lstStyle/>
                    <a:p>
                      <a:pPr marL="0" lvl="0" indent="0" algn="l" rtl="0">
                        <a:spcBef>
                          <a:spcPts val="0"/>
                        </a:spcBef>
                        <a:spcAft>
                          <a:spcPts val="0"/>
                        </a:spcAft>
                        <a:buNone/>
                      </a:pPr>
                      <a:r>
                        <a:rPr lang="hu"/>
                        <a:t>Karcolja az üveget. (Acéllal ütve szikrázik.)</a:t>
                      </a:r>
                      <a:endParaRPr/>
                    </a:p>
                  </a:txBody>
                  <a:tcPr marL="91425" marR="91425" marT="91425" marB="91425" anchor="ctr"/>
                </a:tc>
                <a:extLst>
                  <a:ext uri="{0D108BD9-81ED-4DB2-BD59-A6C34878D82A}">
                    <a16:rowId xmlns:a16="http://schemas.microsoft.com/office/drawing/2014/main" val="10007"/>
                  </a:ext>
                </a:extLst>
              </a:tr>
              <a:tr h="477100">
                <a:tc>
                  <a:txBody>
                    <a:bodyPr/>
                    <a:lstStyle/>
                    <a:p>
                      <a:pPr marL="0" lvl="0" indent="0" algn="ctr" rtl="0">
                        <a:spcBef>
                          <a:spcPts val="0"/>
                        </a:spcBef>
                        <a:spcAft>
                          <a:spcPts val="0"/>
                        </a:spcAft>
                        <a:buNone/>
                      </a:pPr>
                      <a:r>
                        <a:rPr lang="hu"/>
                        <a:t>8</a:t>
                      </a:r>
                      <a:endParaRPr/>
                    </a:p>
                  </a:txBody>
                  <a:tcPr marL="91425" marR="91425" marT="91425" marB="91425"/>
                </a:tc>
                <a:tc vMerge="1">
                  <a:txBody>
                    <a:bodyPr/>
                    <a:lstStyle/>
                    <a:p>
                      <a:endParaRPr lang="hu-HU"/>
                    </a:p>
                  </a:txBody>
                  <a:tcPr/>
                </a:tc>
                <a:extLst>
                  <a:ext uri="{0D108BD9-81ED-4DB2-BD59-A6C34878D82A}">
                    <a16:rowId xmlns:a16="http://schemas.microsoft.com/office/drawing/2014/main" val="10008"/>
                  </a:ext>
                </a:extLst>
              </a:tr>
              <a:tr h="477100">
                <a:tc>
                  <a:txBody>
                    <a:bodyPr/>
                    <a:lstStyle/>
                    <a:p>
                      <a:pPr marL="0" lvl="0" indent="0" algn="ctr" rtl="0">
                        <a:spcBef>
                          <a:spcPts val="0"/>
                        </a:spcBef>
                        <a:spcAft>
                          <a:spcPts val="0"/>
                        </a:spcAft>
                        <a:buNone/>
                      </a:pPr>
                      <a:r>
                        <a:rPr lang="hu"/>
                        <a:t>9</a:t>
                      </a:r>
                      <a:endParaRPr/>
                    </a:p>
                  </a:txBody>
                  <a:tcPr marL="91425" marR="91425" marT="91425" marB="91425"/>
                </a:tc>
                <a:tc vMerge="1">
                  <a:txBody>
                    <a:bodyPr/>
                    <a:lstStyle/>
                    <a:p>
                      <a:endParaRPr lang="hu-HU"/>
                    </a:p>
                  </a:txBody>
                  <a:tcPr/>
                </a:tc>
                <a:extLst>
                  <a:ext uri="{0D108BD9-81ED-4DB2-BD59-A6C34878D82A}">
                    <a16:rowId xmlns:a16="http://schemas.microsoft.com/office/drawing/2014/main" val="10009"/>
                  </a:ext>
                </a:extLst>
              </a:tr>
              <a:tr h="477100">
                <a:tc>
                  <a:txBody>
                    <a:bodyPr/>
                    <a:lstStyle/>
                    <a:p>
                      <a:pPr marL="0" lvl="0" indent="0" algn="ctr" rtl="0">
                        <a:spcBef>
                          <a:spcPts val="0"/>
                        </a:spcBef>
                        <a:spcAft>
                          <a:spcPts val="0"/>
                        </a:spcAft>
                        <a:buNone/>
                      </a:pPr>
                      <a:r>
                        <a:rPr lang="hu"/>
                        <a:t>10</a:t>
                      </a:r>
                      <a:endParaRPr/>
                    </a:p>
                  </a:txBody>
                  <a:tcPr marL="91425" marR="91425" marT="91425" marB="91425"/>
                </a:tc>
                <a:tc>
                  <a:txBody>
                    <a:bodyPr/>
                    <a:lstStyle/>
                    <a:p>
                      <a:pPr marL="0" lvl="0" indent="0" algn="l" rtl="0">
                        <a:spcBef>
                          <a:spcPts val="0"/>
                        </a:spcBef>
                        <a:spcAft>
                          <a:spcPts val="0"/>
                        </a:spcAft>
                        <a:buNone/>
                      </a:pPr>
                      <a:r>
                        <a:rPr lang="hu"/>
                        <a:t>Vágja az üveget.</a:t>
                      </a:r>
                      <a:endParaRPr/>
                    </a:p>
                  </a:txBody>
                  <a:tcPr marL="91425" marR="91425" marT="91425" marB="91425"/>
                </a:tc>
                <a:extLst>
                  <a:ext uri="{0D108BD9-81ED-4DB2-BD59-A6C34878D82A}">
                    <a16:rowId xmlns:a16="http://schemas.microsoft.com/office/drawing/2014/main" val="10010"/>
                  </a:ext>
                </a:extLst>
              </a:tr>
            </a:tbl>
          </a:graphicData>
        </a:graphic>
      </p:graphicFrame>
      <p:sp>
        <p:nvSpPr>
          <p:cNvPr id="295" name="Google Shape;295;p48"/>
          <p:cNvSpPr txBox="1"/>
          <p:nvPr/>
        </p:nvSpPr>
        <p:spPr>
          <a:xfrm>
            <a:off x="1911000" y="1080000"/>
            <a:ext cx="3666600" cy="17022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hu" sz="1600" b="1">
                <a:latin typeface="Roboto"/>
                <a:ea typeface="Roboto"/>
                <a:cs typeface="Roboto"/>
                <a:sym typeface="Roboto"/>
              </a:rPr>
              <a:t>Az ásványok keménysége fontos tulajdonság. 10 fokozatú skálát használunk a jellemzésre, amelyet Carl Friedrich Christian Mohs osztrák mineralógus és fizikus állított össze.  </a:t>
            </a:r>
            <a:endParaRPr sz="1600" b="1">
              <a:latin typeface="Roboto"/>
              <a:ea typeface="Roboto"/>
              <a:cs typeface="Roboto"/>
              <a:sym typeface="Roboto"/>
            </a:endParaRPr>
          </a:p>
        </p:txBody>
      </p:sp>
      <p:pic>
        <p:nvPicPr>
          <p:cNvPr id="296" name="Google Shape;296;p48"/>
          <p:cNvPicPr preferRelativeResize="0"/>
          <p:nvPr/>
        </p:nvPicPr>
        <p:blipFill>
          <a:blip r:embed="rId6">
            <a:alphaModFix/>
          </a:blip>
          <a:stretch>
            <a:fillRect/>
          </a:stretch>
        </p:blipFill>
        <p:spPr>
          <a:xfrm>
            <a:off x="720338" y="2709475"/>
            <a:ext cx="4679334" cy="2734950"/>
          </a:xfrm>
          <a:prstGeom prst="rect">
            <a:avLst/>
          </a:prstGeom>
          <a:noFill/>
          <a:ln>
            <a:noFill/>
          </a:ln>
        </p:spPr>
      </p:pic>
      <p:sp>
        <p:nvSpPr>
          <p:cNvPr id="297" name="Google Shape;297;p48"/>
          <p:cNvSpPr txBox="1"/>
          <p:nvPr/>
        </p:nvSpPr>
        <p:spPr>
          <a:xfrm>
            <a:off x="147575" y="5192400"/>
            <a:ext cx="52521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http://www.vilaglex.hu/Lexikon/Html/MohsKem.htm</a:t>
            </a:r>
            <a:endParaRPr sz="1200" dirty="0">
              <a:solidFill>
                <a:schemeClr val="tx1"/>
              </a:solidFill>
              <a:latin typeface="Roboto"/>
              <a:ea typeface="Roboto"/>
              <a:cs typeface="Roboto"/>
              <a:sym typeface="Roboto"/>
            </a:endParaRPr>
          </a:p>
        </p:txBody>
      </p:sp>
      <p:pic>
        <p:nvPicPr>
          <p:cNvPr id="2" name="dia_12_1">
            <a:hlinkClick r:id="" action="ppaction://media"/>
            <a:extLst>
              <a:ext uri="{FF2B5EF4-FFF2-40B4-BE49-F238E27FC236}">
                <a16:creationId xmlns:a16="http://schemas.microsoft.com/office/drawing/2014/main" id="{5650EB0C-1552-489C-A829-DD895C549E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9"/>
          <p:cNvPicPr preferRelativeResize="0"/>
          <p:nvPr/>
        </p:nvPicPr>
        <p:blipFill>
          <a:blip r:embed="rId5">
            <a:alphaModFix/>
          </a:blip>
          <a:stretch>
            <a:fillRect/>
          </a:stretch>
        </p:blipFill>
        <p:spPr>
          <a:xfrm>
            <a:off x="5336500" y="1412463"/>
            <a:ext cx="5463514" cy="4375079"/>
          </a:xfrm>
          <a:prstGeom prst="rect">
            <a:avLst/>
          </a:prstGeom>
          <a:noFill/>
          <a:ln>
            <a:noFill/>
          </a:ln>
        </p:spPr>
      </p:pic>
      <p:sp>
        <p:nvSpPr>
          <p:cNvPr id="303" name="Google Shape;303;p49"/>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04" name="Google Shape;304;p49"/>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12</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05" name="Google Shape;305;p49"/>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06" name="Google Shape;306;p49"/>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307" name="Google Shape;307;p49"/>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Törés</a:t>
            </a:r>
            <a:endParaRPr sz="3200">
              <a:solidFill>
                <a:srgbClr val="000000"/>
              </a:solidFill>
              <a:latin typeface="Roboto"/>
              <a:ea typeface="Roboto"/>
              <a:cs typeface="Roboto"/>
              <a:sym typeface="Roboto"/>
            </a:endParaRPr>
          </a:p>
        </p:txBody>
      </p:sp>
      <p:sp>
        <p:nvSpPr>
          <p:cNvPr id="308" name="Google Shape;308;p49"/>
          <p:cNvSpPr txBox="1"/>
          <p:nvPr/>
        </p:nvSpPr>
        <p:spPr>
          <a:xfrm>
            <a:off x="725150" y="2041662"/>
            <a:ext cx="4246200" cy="3718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Az ásványok rendezett belső szerkezetüknek (kristályszerkezet) köszönhetően különféle módon viselkednek mechanikai hatásra. Ha kristálytani irányoktól függetlenül, teljesen szabálytalan, egyenetlen felület jön létre törésről beszélhetünk. A törést gyakran további jelzővel látják el a pontosabb leírásért (például: kagylós, horgas, szilánkos).</a:t>
            </a:r>
            <a:endParaRPr sz="1600" b="1">
              <a:latin typeface="Roboto"/>
              <a:ea typeface="Roboto"/>
              <a:cs typeface="Roboto"/>
              <a:sym typeface="Roboto"/>
            </a:endParaRPr>
          </a:p>
        </p:txBody>
      </p:sp>
      <p:sp>
        <p:nvSpPr>
          <p:cNvPr id="309" name="Google Shape;309;p49"/>
          <p:cNvSpPr txBox="1"/>
          <p:nvPr/>
        </p:nvSpPr>
        <p:spPr>
          <a:xfrm>
            <a:off x="3876315" y="5040000"/>
            <a:ext cx="69681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rgbClr val="FFFFFF"/>
                </a:solidFill>
                <a:latin typeface="Roboto"/>
                <a:ea typeface="Roboto"/>
                <a:cs typeface="Roboto"/>
                <a:sym typeface="Roboto"/>
              </a:rPr>
              <a:t>Kép forrása:</a:t>
            </a:r>
            <a:br>
              <a:rPr lang="hu" sz="1200" dirty="0">
                <a:solidFill>
                  <a:srgbClr val="FFFFFF"/>
                </a:solidFill>
                <a:latin typeface="Roboto"/>
                <a:ea typeface="Roboto"/>
                <a:cs typeface="Roboto"/>
                <a:sym typeface="Roboto"/>
              </a:rPr>
            </a:br>
            <a:r>
              <a:rPr lang="hu" sz="1200" u="sng" dirty="0">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https://geology-fundamentals.fandom.com/wiki/4241974/conchoidal-fracture</a:t>
            </a:r>
            <a:endParaRPr sz="1200" dirty="0">
              <a:solidFill>
                <a:srgbClr val="FFFFFF"/>
              </a:solidFill>
              <a:latin typeface="Roboto"/>
              <a:ea typeface="Roboto"/>
              <a:cs typeface="Roboto"/>
              <a:sym typeface="Roboto"/>
            </a:endParaRPr>
          </a:p>
        </p:txBody>
      </p:sp>
      <p:pic>
        <p:nvPicPr>
          <p:cNvPr id="2" name="dia_13_1">
            <a:hlinkClick r:id="" action="ppaction://media"/>
            <a:extLst>
              <a:ext uri="{FF2B5EF4-FFF2-40B4-BE49-F238E27FC236}">
                <a16:creationId xmlns:a16="http://schemas.microsoft.com/office/drawing/2014/main" id="{5B6AC48B-7125-44E2-B230-14544F5983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50"/>
          <p:cNvPicPr preferRelativeResize="0"/>
          <p:nvPr/>
        </p:nvPicPr>
        <p:blipFill rotWithShape="1">
          <a:blip r:embed="rId5">
            <a:alphaModFix/>
          </a:blip>
          <a:srcRect t="11531" b="11539"/>
          <a:stretch/>
        </p:blipFill>
        <p:spPr>
          <a:xfrm>
            <a:off x="3300000" y="0"/>
            <a:ext cx="8220000" cy="5759875"/>
          </a:xfrm>
          <a:prstGeom prst="rect">
            <a:avLst/>
          </a:prstGeom>
          <a:noFill/>
          <a:ln>
            <a:noFill/>
          </a:ln>
        </p:spPr>
      </p:pic>
      <p:sp>
        <p:nvSpPr>
          <p:cNvPr id="315" name="Google Shape;315;p50"/>
          <p:cNvSpPr/>
          <p:nvPr/>
        </p:nvSpPr>
        <p:spPr>
          <a:xfrm>
            <a:off x="1936800" y="283800"/>
            <a:ext cx="34335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0"/>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17" name="Google Shape;317;p50"/>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13</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18" name="Google Shape;318;p50"/>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19" name="Google Shape;319;p50"/>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320" name="Google Shape;320;p50"/>
          <p:cNvSpPr txBox="1"/>
          <p:nvPr/>
        </p:nvSpPr>
        <p:spPr>
          <a:xfrm>
            <a:off x="1855200" y="360000"/>
            <a:ext cx="24648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Hasadás</a:t>
            </a:r>
            <a:endParaRPr sz="3200">
              <a:solidFill>
                <a:srgbClr val="000000"/>
              </a:solidFill>
              <a:latin typeface="Roboto"/>
              <a:ea typeface="Roboto"/>
              <a:cs typeface="Roboto"/>
              <a:sym typeface="Roboto"/>
            </a:endParaRPr>
          </a:p>
        </p:txBody>
      </p:sp>
      <p:sp>
        <p:nvSpPr>
          <p:cNvPr id="321" name="Google Shape;321;p50"/>
          <p:cNvSpPr txBox="1"/>
          <p:nvPr/>
        </p:nvSpPr>
        <p:spPr>
          <a:xfrm>
            <a:off x="4551900" y="5040000"/>
            <a:ext cx="69681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https://commons.wikimedia.org/wiki/File:Selpologne.jpg</a:t>
            </a:r>
            <a:endParaRPr sz="1200">
              <a:solidFill>
                <a:srgbClr val="FFFFFF"/>
              </a:solidFill>
              <a:latin typeface="Roboto"/>
              <a:ea typeface="Roboto"/>
              <a:cs typeface="Roboto"/>
              <a:sym typeface="Roboto"/>
            </a:endParaRPr>
          </a:p>
        </p:txBody>
      </p:sp>
      <p:sp>
        <p:nvSpPr>
          <p:cNvPr id="322" name="Google Shape;322;p50"/>
          <p:cNvSpPr txBox="1"/>
          <p:nvPr/>
        </p:nvSpPr>
        <p:spPr>
          <a:xfrm>
            <a:off x="720000" y="2065650"/>
            <a:ext cx="2160000" cy="346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u" sz="1600" b="1" dirty="0">
                <a:latin typeface="Roboto"/>
                <a:ea typeface="Roboto"/>
                <a:cs typeface="Roboto"/>
                <a:sym typeface="Roboto"/>
              </a:rPr>
              <a:t>Az ásvány hasadás során a kristályszerkezetétől függően szabályos sík lapok mentén válik szét. A hasadás lehet tökéletes, jó, vagy rossz.</a:t>
            </a:r>
            <a:endParaRPr sz="1600" b="1" dirty="0">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hu" sz="1600" b="1" dirty="0">
                <a:latin typeface="Roboto"/>
                <a:ea typeface="Roboto"/>
                <a:cs typeface="Roboto"/>
                <a:sym typeface="Roboto"/>
              </a:rPr>
              <a:t> </a:t>
            </a:r>
            <a:endParaRPr sz="1600" b="1" dirty="0">
              <a:latin typeface="Roboto"/>
              <a:ea typeface="Roboto"/>
              <a:cs typeface="Roboto"/>
              <a:sym typeface="Roboto"/>
            </a:endParaRPr>
          </a:p>
          <a:p>
            <a:pPr marL="0" lvl="0" indent="0" algn="l" rtl="0">
              <a:lnSpc>
                <a:spcPct val="150000"/>
              </a:lnSpc>
              <a:spcBef>
                <a:spcPts val="0"/>
              </a:spcBef>
              <a:spcAft>
                <a:spcPts val="0"/>
              </a:spcAft>
              <a:buNone/>
            </a:pPr>
            <a:endParaRPr sz="1600" b="1" dirty="0">
              <a:latin typeface="Roboto"/>
              <a:ea typeface="Roboto"/>
              <a:cs typeface="Roboto"/>
              <a:sym typeface="Roboto"/>
            </a:endParaRPr>
          </a:p>
        </p:txBody>
      </p:sp>
      <p:pic>
        <p:nvPicPr>
          <p:cNvPr id="2" name="dia_14_1">
            <a:hlinkClick r:id="" action="ppaction://media"/>
            <a:extLst>
              <a:ext uri="{FF2B5EF4-FFF2-40B4-BE49-F238E27FC236}">
                <a16:creationId xmlns:a16="http://schemas.microsoft.com/office/drawing/2014/main" id="{99E2BC89-8AB5-4D53-8BB3-6506D9F2FE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28" name="Google Shape;328;p51"/>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15</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29" name="Google Shape;329;p51"/>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30" name="Google Shape;330;p51"/>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331" name="Google Shape;331;p51"/>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Szerves ásványok</a:t>
            </a:r>
            <a:endParaRPr sz="3200">
              <a:solidFill>
                <a:srgbClr val="000000"/>
              </a:solidFill>
              <a:latin typeface="Roboto"/>
              <a:ea typeface="Roboto"/>
              <a:cs typeface="Roboto"/>
              <a:sym typeface="Roboto"/>
            </a:endParaRPr>
          </a:p>
        </p:txBody>
      </p:sp>
      <p:sp>
        <p:nvSpPr>
          <p:cNvPr id="332" name="Google Shape;332;p51"/>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https://unsplash.com/photos/g28AEKvS3wg</a:t>
            </a:r>
            <a:endParaRPr sz="1200">
              <a:solidFill>
                <a:srgbClr val="FFFFFF"/>
              </a:solidFill>
              <a:latin typeface="Roboto"/>
              <a:ea typeface="Roboto"/>
              <a:cs typeface="Roboto"/>
              <a:sym typeface="Roboto"/>
            </a:endParaRPr>
          </a:p>
        </p:txBody>
      </p:sp>
      <p:sp>
        <p:nvSpPr>
          <p:cNvPr id="333" name="Google Shape;333;p51"/>
          <p:cNvSpPr txBox="1"/>
          <p:nvPr/>
        </p:nvSpPr>
        <p:spPr>
          <a:xfrm>
            <a:off x="6576750" y="1768025"/>
            <a:ext cx="4575300" cy="450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hu" sz="1600" b="1">
                <a:solidFill>
                  <a:srgbClr val="FFFFFF"/>
                </a:solidFill>
              </a:rPr>
              <a:t>Keress olyan szólásokat és közmondásokat, amikben szerepel a kő szó!</a:t>
            </a:r>
            <a:endParaRPr sz="1600" b="1">
              <a:solidFill>
                <a:srgbClr val="FFFFFF"/>
              </a:solidFill>
            </a:endParaRPr>
          </a:p>
        </p:txBody>
      </p:sp>
      <p:sp>
        <p:nvSpPr>
          <p:cNvPr id="334" name="Google Shape;334;p51"/>
          <p:cNvSpPr/>
          <p:nvPr/>
        </p:nvSpPr>
        <p:spPr>
          <a:xfrm>
            <a:off x="6127950" y="1768013"/>
            <a:ext cx="450000" cy="45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51465"/>
              </a:solidFill>
            </a:endParaRPr>
          </a:p>
        </p:txBody>
      </p:sp>
      <p:pic>
        <p:nvPicPr>
          <p:cNvPr id="335" name="Google Shape;335;p51"/>
          <p:cNvPicPr preferRelativeResize="0"/>
          <p:nvPr/>
        </p:nvPicPr>
        <p:blipFill>
          <a:blip r:embed="rId7">
            <a:alphaModFix/>
          </a:blip>
          <a:stretch>
            <a:fillRect/>
          </a:stretch>
        </p:blipFill>
        <p:spPr>
          <a:xfrm>
            <a:off x="6223861" y="-13696"/>
            <a:ext cx="3856128" cy="5787400"/>
          </a:xfrm>
          <a:prstGeom prst="rect">
            <a:avLst/>
          </a:prstGeom>
          <a:noFill/>
          <a:ln>
            <a:noFill/>
          </a:ln>
        </p:spPr>
      </p:pic>
      <p:sp>
        <p:nvSpPr>
          <p:cNvPr id="336" name="Google Shape;336;p51"/>
          <p:cNvSpPr txBox="1"/>
          <p:nvPr/>
        </p:nvSpPr>
        <p:spPr>
          <a:xfrm>
            <a:off x="1120863" y="2026838"/>
            <a:ext cx="42462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Azokat az ásványokat, amelyek szerves vegyületekből épülnek fel szerves ásványoknak nevezzük. A borostyánkő megkövesedett gyanta. Számos szerves vegyületből keletkezhet. Kitűnő állapotban őrzi meg a még megszilárdulás előtt beleragadt kisebb állatokat. Eddig több mint 2600 fajt határoztak meg, </a:t>
            </a:r>
            <a:r>
              <a:rPr lang="hu" sz="1600" b="1">
                <a:solidFill>
                  <a:schemeClr val="dk1"/>
                </a:solidFill>
                <a:latin typeface="Roboto"/>
                <a:ea typeface="Roboto"/>
                <a:cs typeface="Roboto"/>
                <a:sym typeface="Roboto"/>
              </a:rPr>
              <a:t>borostyánkőbe </a:t>
            </a:r>
            <a:r>
              <a:rPr lang="hu" sz="1600" b="1">
                <a:latin typeface="Roboto"/>
                <a:ea typeface="Roboto"/>
                <a:cs typeface="Roboto"/>
                <a:sym typeface="Roboto"/>
              </a:rPr>
              <a:t>ragadt állatzárványból.</a:t>
            </a:r>
            <a:endParaRPr sz="1600" b="1">
              <a:latin typeface="Roboto"/>
              <a:ea typeface="Roboto"/>
              <a:cs typeface="Roboto"/>
              <a:sym typeface="Roboto"/>
            </a:endParaRPr>
          </a:p>
        </p:txBody>
      </p:sp>
      <p:sp>
        <p:nvSpPr>
          <p:cNvPr id="337" name="Google Shape;337;p51"/>
          <p:cNvSpPr txBox="1"/>
          <p:nvPr/>
        </p:nvSpPr>
        <p:spPr>
          <a:xfrm>
            <a:off x="5809521" y="5052210"/>
            <a:ext cx="4985554"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https://commons.wikimedia.org/wiki/File:Amber2.jpg</a:t>
            </a:r>
            <a:endParaRPr sz="1200" dirty="0">
              <a:solidFill>
                <a:schemeClr val="tx1"/>
              </a:solidFill>
              <a:latin typeface="Roboto"/>
              <a:ea typeface="Roboto"/>
              <a:cs typeface="Roboto"/>
              <a:sym typeface="Roboto"/>
            </a:endParaRPr>
          </a:p>
        </p:txBody>
      </p:sp>
      <p:pic>
        <p:nvPicPr>
          <p:cNvPr id="3" name="dia_15_1">
            <a:hlinkClick r:id="" action="ppaction://media"/>
            <a:extLst>
              <a:ext uri="{FF2B5EF4-FFF2-40B4-BE49-F238E27FC236}">
                <a16:creationId xmlns:a16="http://schemas.microsoft.com/office/drawing/2014/main" id="{EFF5D09F-B278-4C3F-95B6-C81C1AC03E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7362" y="-13696"/>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43" name="Google Shape;343;p52"/>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14</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44" name="Google Shape;344;p52"/>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45" name="Google Shape;345;p52"/>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346" name="Google Shape;346;p52"/>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Ércek</a:t>
            </a:r>
            <a:endParaRPr sz="3200">
              <a:solidFill>
                <a:srgbClr val="000000"/>
              </a:solidFill>
              <a:latin typeface="Roboto"/>
              <a:ea typeface="Roboto"/>
              <a:cs typeface="Roboto"/>
              <a:sym typeface="Roboto"/>
            </a:endParaRPr>
          </a:p>
        </p:txBody>
      </p:sp>
      <p:sp>
        <p:nvSpPr>
          <p:cNvPr id="347" name="Google Shape;347;p52"/>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https://unsplash.com/photos/g28AEKvS3wg</a:t>
            </a:r>
            <a:endParaRPr sz="1200">
              <a:solidFill>
                <a:srgbClr val="FFFFFF"/>
              </a:solidFill>
              <a:latin typeface="Roboto"/>
              <a:ea typeface="Roboto"/>
              <a:cs typeface="Roboto"/>
              <a:sym typeface="Roboto"/>
            </a:endParaRPr>
          </a:p>
        </p:txBody>
      </p:sp>
      <p:sp>
        <p:nvSpPr>
          <p:cNvPr id="348" name="Google Shape;348;p52"/>
          <p:cNvSpPr txBox="1"/>
          <p:nvPr/>
        </p:nvSpPr>
        <p:spPr>
          <a:xfrm>
            <a:off x="6576750" y="1768025"/>
            <a:ext cx="4575300" cy="450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hu" sz="1600" b="1">
                <a:solidFill>
                  <a:srgbClr val="FFFFFF"/>
                </a:solidFill>
              </a:rPr>
              <a:t>Keress olyan szólásokat és közmondásokat, amikben szerepel a kő szó!</a:t>
            </a:r>
            <a:endParaRPr sz="1600" b="1">
              <a:solidFill>
                <a:srgbClr val="FFFFFF"/>
              </a:solidFill>
            </a:endParaRPr>
          </a:p>
        </p:txBody>
      </p:sp>
      <p:sp>
        <p:nvSpPr>
          <p:cNvPr id="349" name="Google Shape;349;p52"/>
          <p:cNvSpPr/>
          <p:nvPr/>
        </p:nvSpPr>
        <p:spPr>
          <a:xfrm>
            <a:off x="6127950" y="1768013"/>
            <a:ext cx="450000" cy="45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51465"/>
              </a:solidFill>
            </a:endParaRPr>
          </a:p>
        </p:txBody>
      </p:sp>
      <p:pic>
        <p:nvPicPr>
          <p:cNvPr id="350" name="Google Shape;350;p52"/>
          <p:cNvPicPr preferRelativeResize="0"/>
          <p:nvPr/>
        </p:nvPicPr>
        <p:blipFill>
          <a:blip r:embed="rId7">
            <a:alphaModFix/>
          </a:blip>
          <a:stretch>
            <a:fillRect/>
          </a:stretch>
        </p:blipFill>
        <p:spPr>
          <a:xfrm>
            <a:off x="5803336" y="0"/>
            <a:ext cx="5716663" cy="5759874"/>
          </a:xfrm>
          <a:prstGeom prst="rect">
            <a:avLst/>
          </a:prstGeom>
          <a:noFill/>
          <a:ln>
            <a:noFill/>
          </a:ln>
        </p:spPr>
      </p:pic>
      <p:sp>
        <p:nvSpPr>
          <p:cNvPr id="351" name="Google Shape;351;p52"/>
          <p:cNvSpPr txBox="1"/>
          <p:nvPr/>
        </p:nvSpPr>
        <p:spPr>
          <a:xfrm>
            <a:off x="837736" y="1833725"/>
            <a:ext cx="4785600" cy="4012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u" sz="1600" b="1" dirty="0">
                <a:latin typeface="Roboto"/>
                <a:ea typeface="Roboto"/>
                <a:cs typeface="Roboto"/>
                <a:sym typeface="Roboto"/>
              </a:rPr>
              <a:t>Érceknek nevezzük azokat az ásványokat, amelyekből gazdaságosan fémet lehet előállítani. Sok kőzetben vannak fémtartalmú ásványok, de csak az tekinthető igazából ércnek, amelynek a kibányászása és feldolgozása kevesebbe kerül, mint amennyiért el lehet adni a belőle előállított fémet. Mivel a gazdaságosság technológia függő, ezért a korral változik mit is tekintünk ércnek, ami régen érc volt, ma már lehet nem az, és amit régen nem tekintettünk annak, ma már lehet hogy ércnek számít.</a:t>
            </a:r>
            <a:endParaRPr sz="1600" b="1" dirty="0">
              <a:latin typeface="Roboto"/>
              <a:ea typeface="Roboto"/>
              <a:cs typeface="Roboto"/>
              <a:sym typeface="Roboto"/>
            </a:endParaRPr>
          </a:p>
          <a:p>
            <a:pPr marL="0" lvl="0" indent="0" algn="l" rtl="0">
              <a:lnSpc>
                <a:spcPct val="150000"/>
              </a:lnSpc>
              <a:spcBef>
                <a:spcPts val="0"/>
              </a:spcBef>
              <a:spcAft>
                <a:spcPts val="0"/>
              </a:spcAft>
              <a:buNone/>
            </a:pPr>
            <a:endParaRPr sz="1600" b="1" dirty="0">
              <a:latin typeface="Roboto"/>
              <a:ea typeface="Roboto"/>
              <a:cs typeface="Roboto"/>
              <a:sym typeface="Roboto"/>
            </a:endParaRPr>
          </a:p>
        </p:txBody>
      </p:sp>
      <p:sp>
        <p:nvSpPr>
          <p:cNvPr id="352" name="Google Shape;352;p52"/>
          <p:cNvSpPr txBox="1"/>
          <p:nvPr/>
        </p:nvSpPr>
        <p:spPr>
          <a:xfrm>
            <a:off x="5803375" y="5040000"/>
            <a:ext cx="57168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https://commons.wikimedia.org/wiki/File:Andradite-Hematite-cktsr-36a.jpg</a:t>
            </a:r>
            <a:endParaRPr sz="1200" dirty="0">
              <a:solidFill>
                <a:schemeClr val="tx1"/>
              </a:solidFill>
              <a:latin typeface="Roboto"/>
              <a:ea typeface="Roboto"/>
              <a:cs typeface="Roboto"/>
              <a:sym typeface="Roboto"/>
            </a:endParaRPr>
          </a:p>
        </p:txBody>
      </p:sp>
      <p:pic>
        <p:nvPicPr>
          <p:cNvPr id="2" name="dia_16_1">
            <a:hlinkClick r:id="" action="ppaction://media"/>
            <a:extLst>
              <a:ext uri="{FF2B5EF4-FFF2-40B4-BE49-F238E27FC236}">
                <a16:creationId xmlns:a16="http://schemas.microsoft.com/office/drawing/2014/main" id="{969D8930-84DE-4C38-80CF-A2262E1966C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53"/>
          <p:cNvPicPr preferRelativeResize="0"/>
          <p:nvPr/>
        </p:nvPicPr>
        <p:blipFill>
          <a:blip r:embed="rId5">
            <a:alphaModFix/>
          </a:blip>
          <a:stretch>
            <a:fillRect/>
          </a:stretch>
        </p:blipFill>
        <p:spPr>
          <a:xfrm>
            <a:off x="5219125" y="1311437"/>
            <a:ext cx="6305802" cy="4217001"/>
          </a:xfrm>
          <a:prstGeom prst="rect">
            <a:avLst/>
          </a:prstGeom>
          <a:noFill/>
          <a:ln>
            <a:noFill/>
          </a:ln>
        </p:spPr>
      </p:pic>
      <p:sp>
        <p:nvSpPr>
          <p:cNvPr id="358" name="Google Shape;358;p53"/>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59" name="Google Shape;359;p53"/>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16</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60" name="Google Shape;360;p53"/>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61" name="Google Shape;361;p53"/>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362" name="Google Shape;362;p53"/>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Konfliktus ásványok</a:t>
            </a:r>
            <a:endParaRPr sz="3200">
              <a:solidFill>
                <a:srgbClr val="000000"/>
              </a:solidFill>
              <a:latin typeface="Roboto"/>
              <a:ea typeface="Roboto"/>
              <a:cs typeface="Roboto"/>
              <a:sym typeface="Roboto"/>
            </a:endParaRPr>
          </a:p>
        </p:txBody>
      </p:sp>
      <p:sp>
        <p:nvSpPr>
          <p:cNvPr id="363" name="Google Shape;363;p53"/>
          <p:cNvSpPr txBox="1"/>
          <p:nvPr/>
        </p:nvSpPr>
        <p:spPr>
          <a:xfrm>
            <a:off x="838650" y="1982450"/>
            <a:ext cx="40437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Az informatikai eszközök gyártásához szükséges fémek ércásványai iránt akkora a kereslet, hogy a legnagyobb cégek is kénytelenek megbízhatatlan forrásokból vásárolni. Ezzel gyakran akaratlanul is rabszolgatartó fegyveres hadurakat támogatnak. Napjainkban főleg a Kongói Demokratikus Köztársaság területen jelent ez folyamatos fegyveres konfliktust.   </a:t>
            </a:r>
            <a:endParaRPr sz="1600" b="1">
              <a:latin typeface="Roboto"/>
              <a:ea typeface="Roboto"/>
              <a:cs typeface="Roboto"/>
              <a:sym typeface="Roboto"/>
            </a:endParaRPr>
          </a:p>
        </p:txBody>
      </p:sp>
      <p:sp>
        <p:nvSpPr>
          <p:cNvPr id="364" name="Google Shape;364;p53"/>
          <p:cNvSpPr txBox="1"/>
          <p:nvPr/>
        </p:nvSpPr>
        <p:spPr>
          <a:xfrm>
            <a:off x="5781600" y="4679250"/>
            <a:ext cx="57168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https://www.ethicalconsumer.org/technology/conflict-minerals</a:t>
            </a:r>
            <a:endParaRPr sz="1200">
              <a:solidFill>
                <a:srgbClr val="FFFFFF"/>
              </a:solidFill>
              <a:latin typeface="Roboto"/>
              <a:ea typeface="Roboto"/>
              <a:cs typeface="Roboto"/>
              <a:sym typeface="Roboto"/>
            </a:endParaRPr>
          </a:p>
        </p:txBody>
      </p:sp>
      <p:pic>
        <p:nvPicPr>
          <p:cNvPr id="2" name="dia_17_1">
            <a:hlinkClick r:id="" action="ppaction://media"/>
            <a:extLst>
              <a:ext uri="{FF2B5EF4-FFF2-40B4-BE49-F238E27FC236}">
                <a16:creationId xmlns:a16="http://schemas.microsoft.com/office/drawing/2014/main" id="{8CC7A734-652B-4710-A49E-4995F34AA7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4"/>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70" name="Google Shape;370;p54"/>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17</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71" name="Google Shape;371;p54"/>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372" name="Google Shape;372;p54"/>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373" name="Google Shape;373;p54"/>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Drágakövek</a:t>
            </a:r>
            <a:endParaRPr sz="3200">
              <a:solidFill>
                <a:srgbClr val="000000"/>
              </a:solidFill>
              <a:latin typeface="Roboto"/>
              <a:ea typeface="Roboto"/>
              <a:cs typeface="Roboto"/>
              <a:sym typeface="Roboto"/>
            </a:endParaRPr>
          </a:p>
        </p:txBody>
      </p:sp>
      <p:sp>
        <p:nvSpPr>
          <p:cNvPr id="374" name="Google Shape;374;p54"/>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https://unsplash.com/photos/g28AEKvS3wg</a:t>
            </a:r>
            <a:endParaRPr sz="1200">
              <a:solidFill>
                <a:srgbClr val="FFFFFF"/>
              </a:solidFill>
              <a:latin typeface="Roboto"/>
              <a:ea typeface="Roboto"/>
              <a:cs typeface="Roboto"/>
              <a:sym typeface="Roboto"/>
            </a:endParaRPr>
          </a:p>
        </p:txBody>
      </p:sp>
      <p:sp>
        <p:nvSpPr>
          <p:cNvPr id="375" name="Google Shape;375;p54"/>
          <p:cNvSpPr txBox="1"/>
          <p:nvPr/>
        </p:nvSpPr>
        <p:spPr>
          <a:xfrm>
            <a:off x="6576750" y="1768025"/>
            <a:ext cx="4575300" cy="450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hu" sz="1600" b="1">
                <a:solidFill>
                  <a:srgbClr val="FFFFFF"/>
                </a:solidFill>
              </a:rPr>
              <a:t>Keress olyan szólásokat és közmondásokat, amikben szerepel a kő szó!</a:t>
            </a:r>
            <a:endParaRPr sz="1600" b="1">
              <a:solidFill>
                <a:srgbClr val="FFFFFF"/>
              </a:solidFill>
            </a:endParaRPr>
          </a:p>
        </p:txBody>
      </p:sp>
      <p:sp>
        <p:nvSpPr>
          <p:cNvPr id="376" name="Google Shape;376;p54"/>
          <p:cNvSpPr/>
          <p:nvPr/>
        </p:nvSpPr>
        <p:spPr>
          <a:xfrm>
            <a:off x="6127950" y="1768013"/>
            <a:ext cx="450000" cy="45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51465"/>
              </a:solidFill>
            </a:endParaRPr>
          </a:p>
        </p:txBody>
      </p:sp>
      <p:pic>
        <p:nvPicPr>
          <p:cNvPr id="377" name="Google Shape;377;p54"/>
          <p:cNvPicPr preferRelativeResize="0"/>
          <p:nvPr/>
        </p:nvPicPr>
        <p:blipFill rotWithShape="1">
          <a:blip r:embed="rId7">
            <a:alphaModFix/>
          </a:blip>
          <a:srcRect l="22744" t="24998"/>
          <a:stretch/>
        </p:blipFill>
        <p:spPr>
          <a:xfrm>
            <a:off x="3599999" y="1440000"/>
            <a:ext cx="7924925" cy="4320001"/>
          </a:xfrm>
          <a:prstGeom prst="rect">
            <a:avLst/>
          </a:prstGeom>
          <a:noFill/>
          <a:ln>
            <a:noFill/>
          </a:ln>
        </p:spPr>
      </p:pic>
      <p:sp>
        <p:nvSpPr>
          <p:cNvPr id="378" name="Google Shape;378;p54"/>
          <p:cNvSpPr txBox="1"/>
          <p:nvPr/>
        </p:nvSpPr>
        <p:spPr>
          <a:xfrm>
            <a:off x="720000" y="2065650"/>
            <a:ext cx="2520000" cy="3462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 drágakövek olyan ásványok, amelyek keménységük (ellenállóképesség) és megjelenésük alapján elnyerték az emberek tetszését. A legismertebbek a gyémánt, a zafír, a rubin és a smaragd.  </a:t>
            </a:r>
            <a:endParaRPr sz="1600" b="1">
              <a:latin typeface="Roboto"/>
              <a:ea typeface="Roboto"/>
              <a:cs typeface="Roboto"/>
              <a:sym typeface="Roboto"/>
            </a:endParaRPr>
          </a:p>
        </p:txBody>
      </p:sp>
      <p:sp>
        <p:nvSpPr>
          <p:cNvPr id="379" name="Google Shape;379;p54"/>
          <p:cNvSpPr txBox="1"/>
          <p:nvPr/>
        </p:nvSpPr>
        <p:spPr>
          <a:xfrm>
            <a:off x="5781600" y="5040000"/>
            <a:ext cx="57168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https://unsplash.com/photos/gb0BZGae1Nk</a:t>
            </a:r>
            <a:endParaRPr sz="1200">
              <a:solidFill>
                <a:srgbClr val="FFFFFF"/>
              </a:solidFill>
              <a:latin typeface="Roboto"/>
              <a:ea typeface="Roboto"/>
              <a:cs typeface="Roboto"/>
              <a:sym typeface="Roboto"/>
            </a:endParaRPr>
          </a:p>
        </p:txBody>
      </p:sp>
      <p:pic>
        <p:nvPicPr>
          <p:cNvPr id="2" name="dia_18_1">
            <a:hlinkClick r:id="" action="ppaction://media"/>
            <a:extLst>
              <a:ext uri="{FF2B5EF4-FFF2-40B4-BE49-F238E27FC236}">
                <a16:creationId xmlns:a16="http://schemas.microsoft.com/office/drawing/2014/main" id="{8149A6E4-BB43-4597-AE98-27CC9D4072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5"/>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385" name="Google Shape;385;p55"/>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386" name="Google Shape;386;p55"/>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18</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387" name="Google Shape;387;p55"/>
          <p:cNvSpPr txBox="1"/>
          <p:nvPr/>
        </p:nvSpPr>
        <p:spPr>
          <a:xfrm>
            <a:off x="2160000" y="36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Áttekintés</a:t>
            </a:r>
            <a:endParaRPr sz="3200">
              <a:solidFill>
                <a:srgbClr val="000000"/>
              </a:solidFill>
              <a:latin typeface="Roboto"/>
              <a:ea typeface="Roboto"/>
              <a:cs typeface="Roboto"/>
              <a:sym typeface="Roboto"/>
            </a:endParaRPr>
          </a:p>
        </p:txBody>
      </p:sp>
      <p:sp>
        <p:nvSpPr>
          <p:cNvPr id="388" name="Google Shape;388;p55"/>
          <p:cNvSpPr txBox="1"/>
          <p:nvPr/>
        </p:nvSpPr>
        <p:spPr>
          <a:xfrm>
            <a:off x="2160000" y="1647125"/>
            <a:ext cx="4320000" cy="27837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hu" sz="1600" b="1" dirty="0"/>
              <a:t>Vázlat</a:t>
            </a:r>
            <a:endParaRPr sz="1600" b="1" dirty="0"/>
          </a:p>
          <a:p>
            <a:pPr marL="0" lvl="0" indent="0" algn="ctr" rtl="0">
              <a:lnSpc>
                <a:spcPct val="150000"/>
              </a:lnSpc>
              <a:spcBef>
                <a:spcPts val="0"/>
              </a:spcBef>
              <a:spcAft>
                <a:spcPts val="0"/>
              </a:spcAft>
              <a:buNone/>
            </a:pPr>
            <a:endParaRPr sz="1600" b="1" dirty="0"/>
          </a:p>
          <a:p>
            <a:pPr marL="457200" lvl="0" indent="-330200" algn="l" rtl="0">
              <a:lnSpc>
                <a:spcPct val="150000"/>
              </a:lnSpc>
              <a:spcBef>
                <a:spcPts val="0"/>
              </a:spcBef>
              <a:spcAft>
                <a:spcPts val="0"/>
              </a:spcAft>
              <a:buSzPts val="1600"/>
              <a:buChar char="●"/>
            </a:pPr>
            <a:r>
              <a:rPr lang="hu" sz="1600" b="1" dirty="0"/>
              <a:t>Ásvány fogalma</a:t>
            </a:r>
            <a:endParaRPr sz="1600" b="1" dirty="0"/>
          </a:p>
          <a:p>
            <a:pPr marL="914400" lvl="1" indent="-330200" algn="l" rtl="0">
              <a:lnSpc>
                <a:spcPct val="150000"/>
              </a:lnSpc>
              <a:spcBef>
                <a:spcPts val="0"/>
              </a:spcBef>
              <a:spcAft>
                <a:spcPts val="0"/>
              </a:spcAft>
              <a:buSzPts val="1600"/>
              <a:buChar char="○"/>
            </a:pPr>
            <a:r>
              <a:rPr lang="hu" sz="1600" b="1" dirty="0"/>
              <a:t>Természetes kristályos vegyület.</a:t>
            </a:r>
            <a:endParaRPr sz="1600" b="1" dirty="0"/>
          </a:p>
          <a:p>
            <a:pPr marL="457200" lvl="0" indent="-330200" algn="l" rtl="0">
              <a:lnSpc>
                <a:spcPct val="150000"/>
              </a:lnSpc>
              <a:spcBef>
                <a:spcPts val="0"/>
              </a:spcBef>
              <a:spcAft>
                <a:spcPts val="0"/>
              </a:spcAft>
              <a:buSzPts val="1600"/>
              <a:buChar char="●"/>
            </a:pPr>
            <a:r>
              <a:rPr lang="hu" sz="1600" b="1" dirty="0"/>
              <a:t>Ásványok tulajdonságai</a:t>
            </a:r>
            <a:endParaRPr sz="1600" b="1" dirty="0"/>
          </a:p>
          <a:p>
            <a:pPr marL="914400" lvl="1" indent="-330200" algn="l" rtl="0">
              <a:lnSpc>
                <a:spcPct val="150000"/>
              </a:lnSpc>
              <a:spcBef>
                <a:spcPts val="0"/>
              </a:spcBef>
              <a:spcAft>
                <a:spcPts val="0"/>
              </a:spcAft>
              <a:buSzPts val="1600"/>
              <a:buChar char="○"/>
            </a:pPr>
            <a:r>
              <a:rPr lang="hu" sz="1600" b="1" dirty="0"/>
              <a:t>Szín, keménység, hasadás, törés</a:t>
            </a:r>
            <a:endParaRPr sz="1600" b="1" dirty="0"/>
          </a:p>
          <a:p>
            <a:pPr marL="457200" lvl="0" indent="-330200" algn="l" rtl="0">
              <a:lnSpc>
                <a:spcPct val="150000"/>
              </a:lnSpc>
              <a:spcBef>
                <a:spcPts val="0"/>
              </a:spcBef>
              <a:spcAft>
                <a:spcPts val="0"/>
              </a:spcAft>
              <a:buClr>
                <a:schemeClr val="dk1"/>
              </a:buClr>
              <a:buSzPts val="1600"/>
              <a:buChar char="●"/>
            </a:pPr>
            <a:r>
              <a:rPr lang="hu" sz="1600" b="1" dirty="0">
                <a:solidFill>
                  <a:schemeClr val="dk1"/>
                </a:solidFill>
              </a:rPr>
              <a:t>Szerves ásványok</a:t>
            </a:r>
            <a:endParaRPr sz="1600" b="1"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hu" sz="1600" b="1" dirty="0">
                <a:solidFill>
                  <a:schemeClr val="dk1"/>
                </a:solidFill>
              </a:rPr>
              <a:t>Ércek</a:t>
            </a:r>
            <a:endParaRPr sz="1600" b="1" dirty="0">
              <a:solidFill>
                <a:schemeClr val="dk1"/>
              </a:solidFill>
            </a:endParaRPr>
          </a:p>
          <a:p>
            <a:pPr marL="457200" lvl="0" indent="-330200" algn="l" rtl="0">
              <a:lnSpc>
                <a:spcPct val="150000"/>
              </a:lnSpc>
              <a:spcBef>
                <a:spcPts val="0"/>
              </a:spcBef>
              <a:spcAft>
                <a:spcPts val="0"/>
              </a:spcAft>
              <a:buClr>
                <a:schemeClr val="dk1"/>
              </a:buClr>
              <a:buSzPts val="1600"/>
              <a:buChar char="●"/>
            </a:pPr>
            <a:r>
              <a:rPr lang="hu" sz="1600" b="1" dirty="0">
                <a:solidFill>
                  <a:schemeClr val="dk1"/>
                </a:solidFill>
              </a:rPr>
              <a:t>Konfliktus ásványok, drágakövek</a:t>
            </a:r>
            <a:endParaRPr sz="1600" b="1" dirty="0">
              <a:solidFill>
                <a:schemeClr val="dk1"/>
              </a:solidFill>
            </a:endParaRPr>
          </a:p>
          <a:p>
            <a:pPr marL="0" lvl="0" indent="0" algn="l" rtl="0">
              <a:lnSpc>
                <a:spcPct val="150000"/>
              </a:lnSpc>
              <a:spcBef>
                <a:spcPts val="0"/>
              </a:spcBef>
              <a:spcAft>
                <a:spcPts val="0"/>
              </a:spcAft>
              <a:buNone/>
            </a:pPr>
            <a:endParaRPr sz="1600" b="1" dirty="0">
              <a:solidFill>
                <a:schemeClr val="dk1"/>
              </a:solidFill>
            </a:endParaRPr>
          </a:p>
          <a:p>
            <a:pPr marL="0" lvl="0" indent="0" algn="l" rtl="0">
              <a:lnSpc>
                <a:spcPct val="150000"/>
              </a:lnSpc>
              <a:spcBef>
                <a:spcPts val="0"/>
              </a:spcBef>
              <a:spcAft>
                <a:spcPts val="0"/>
              </a:spcAft>
              <a:buNone/>
            </a:pPr>
            <a:endParaRPr sz="1600" b="1" dirty="0">
              <a:solidFill>
                <a:schemeClr val="dk1"/>
              </a:solidFill>
            </a:endParaRPr>
          </a:p>
        </p:txBody>
      </p:sp>
      <p:pic>
        <p:nvPicPr>
          <p:cNvPr id="389" name="Google Shape;389;p55"/>
          <p:cNvPicPr preferRelativeResize="0"/>
          <p:nvPr/>
        </p:nvPicPr>
        <p:blipFill>
          <a:blip r:embed="rId5">
            <a:alphaModFix/>
          </a:blip>
          <a:stretch>
            <a:fillRect/>
          </a:stretch>
        </p:blipFill>
        <p:spPr>
          <a:xfrm>
            <a:off x="720600" y="393725"/>
            <a:ext cx="1008000" cy="1440000"/>
          </a:xfrm>
          <a:prstGeom prst="rect">
            <a:avLst/>
          </a:prstGeom>
          <a:noFill/>
          <a:ln>
            <a:noFill/>
          </a:ln>
        </p:spPr>
      </p:pic>
      <p:pic>
        <p:nvPicPr>
          <p:cNvPr id="390" name="Google Shape;390;p55"/>
          <p:cNvPicPr preferRelativeResize="0"/>
          <p:nvPr/>
        </p:nvPicPr>
        <p:blipFill>
          <a:blip r:embed="rId6">
            <a:alphaModFix/>
          </a:blip>
          <a:stretch>
            <a:fillRect/>
          </a:stretch>
        </p:blipFill>
        <p:spPr>
          <a:xfrm>
            <a:off x="6588025" y="929238"/>
            <a:ext cx="4735201" cy="4219486"/>
          </a:xfrm>
          <a:prstGeom prst="rect">
            <a:avLst/>
          </a:prstGeom>
          <a:noFill/>
          <a:ln>
            <a:noFill/>
          </a:ln>
        </p:spPr>
      </p:pic>
      <p:sp>
        <p:nvSpPr>
          <p:cNvPr id="391" name="Google Shape;391;p55"/>
          <p:cNvSpPr txBox="1"/>
          <p:nvPr/>
        </p:nvSpPr>
        <p:spPr>
          <a:xfrm>
            <a:off x="6588025" y="5040000"/>
            <a:ext cx="42120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https://commons.wikimedia.org/wiki/File:Peridot_(Mg,_Fe)2SiO4_in_the_rough_form_and_a_cut_and_polished_gem_-_Sara_Abey.jpg</a:t>
            </a:r>
            <a:endParaRPr sz="1200" dirty="0">
              <a:solidFill>
                <a:schemeClr val="tx1"/>
              </a:solidFill>
              <a:latin typeface="Roboto"/>
              <a:ea typeface="Roboto"/>
              <a:cs typeface="Roboto"/>
              <a:sym typeface="Roboto"/>
            </a:endParaRPr>
          </a:p>
        </p:txBody>
      </p:sp>
      <p:pic>
        <p:nvPicPr>
          <p:cNvPr id="2" name="dia_19_1">
            <a:hlinkClick r:id="" action="ppaction://media"/>
            <a:extLst>
              <a:ext uri="{FF2B5EF4-FFF2-40B4-BE49-F238E27FC236}">
                <a16:creationId xmlns:a16="http://schemas.microsoft.com/office/drawing/2014/main" id="{88E5359A-7515-4412-B663-1D91ECC77B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26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8"/>
          <p:cNvSpPr/>
          <p:nvPr/>
        </p:nvSpPr>
        <p:spPr>
          <a:xfrm>
            <a:off x="0" y="0"/>
            <a:ext cx="3597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154" name="Google Shape;154;p38"/>
          <p:cNvSpPr txBox="1"/>
          <p:nvPr/>
        </p:nvSpPr>
        <p:spPr>
          <a:xfrm>
            <a:off x="2882462" y="263449"/>
            <a:ext cx="5760000" cy="721500"/>
          </a:xfrm>
          <a:prstGeom prst="rect">
            <a:avLst/>
          </a:prstGeom>
          <a:noFill/>
          <a:ln>
            <a:noFill/>
          </a:ln>
        </p:spPr>
        <p:txBody>
          <a:bodyPr spcFirstLastPara="1" wrap="square" lIns="115175" tIns="115175" rIns="115175" bIns="115175" anchor="t" anchorCtr="0">
            <a:noAutofit/>
          </a:bodyPr>
          <a:lstStyle/>
          <a:p>
            <a:pPr marL="0" lvl="0" indent="0" algn="ctr" rtl="0">
              <a:spcBef>
                <a:spcPts val="0"/>
              </a:spcBef>
              <a:spcAft>
                <a:spcPts val="0"/>
              </a:spcAft>
              <a:buNone/>
            </a:pPr>
            <a:r>
              <a:rPr lang="hu" sz="3100">
                <a:latin typeface="Roboto"/>
                <a:ea typeface="Roboto"/>
                <a:cs typeface="Roboto"/>
                <a:sym typeface="Roboto"/>
              </a:rPr>
              <a:t>Földünk</a:t>
            </a:r>
            <a:endParaRPr sz="3100">
              <a:solidFill>
                <a:srgbClr val="000000"/>
              </a:solidFill>
              <a:latin typeface="Roboto"/>
              <a:ea typeface="Roboto"/>
              <a:cs typeface="Roboto"/>
              <a:sym typeface="Roboto"/>
            </a:endParaRPr>
          </a:p>
        </p:txBody>
      </p:sp>
      <p:sp>
        <p:nvSpPr>
          <p:cNvPr id="155" name="Google Shape;155;p38"/>
          <p:cNvSpPr txBox="1"/>
          <p:nvPr/>
        </p:nvSpPr>
        <p:spPr>
          <a:xfrm>
            <a:off x="2882461" y="837949"/>
            <a:ext cx="5095500" cy="3588000"/>
          </a:xfrm>
          <a:prstGeom prst="rect">
            <a:avLst/>
          </a:prstGeom>
          <a:noFill/>
          <a:ln>
            <a:noFill/>
          </a:ln>
        </p:spPr>
        <p:txBody>
          <a:bodyPr spcFirstLastPara="1" wrap="square" lIns="115175" tIns="115175" rIns="115175" bIns="115175" anchor="t" anchorCtr="0">
            <a:noAutofit/>
          </a:bodyPr>
          <a:lstStyle/>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Föld belső szerkezet, litoszféralemezek mozgása</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A vulkáni tevékenység folyamata</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Vulkánok és civilizáció</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Vulkanizmus a Kárpát-medencében</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Mátra kialakulása, kőzetei</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b="1" dirty="0">
                <a:latin typeface="Roboto"/>
                <a:ea typeface="Roboto"/>
                <a:cs typeface="Roboto"/>
                <a:sym typeface="Roboto"/>
              </a:rPr>
              <a:t>Ásványok</a:t>
            </a:r>
            <a:endParaRPr sz="1600" b="1"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Ércképződés, ásványok a Mátrában</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Bányászat</a:t>
            </a:r>
            <a:endParaRPr sz="1600" dirty="0">
              <a:latin typeface="Roboto"/>
              <a:ea typeface="Roboto"/>
              <a:cs typeface="Roboto"/>
              <a:sym typeface="Roboto"/>
            </a:endParaRPr>
          </a:p>
          <a:p>
            <a:pPr marL="457200" lvl="0" indent="-330200" algn="l" rtl="0">
              <a:lnSpc>
                <a:spcPct val="150000"/>
              </a:lnSpc>
              <a:spcBef>
                <a:spcPts val="0"/>
              </a:spcBef>
              <a:spcAft>
                <a:spcPts val="0"/>
              </a:spcAft>
              <a:buSzPts val="1600"/>
              <a:buFont typeface="Roboto"/>
              <a:buChar char="●"/>
            </a:pPr>
            <a:r>
              <a:rPr lang="hu" sz="1600" dirty="0">
                <a:latin typeface="Roboto"/>
                <a:ea typeface="Roboto"/>
                <a:cs typeface="Roboto"/>
                <a:sym typeface="Roboto"/>
              </a:rPr>
              <a:t>Környezetszennyezés</a:t>
            </a:r>
            <a:endParaRPr sz="1600" dirty="0">
              <a:latin typeface="Roboto"/>
              <a:ea typeface="Roboto"/>
              <a:cs typeface="Roboto"/>
              <a:sym typeface="Roboto"/>
            </a:endParaRPr>
          </a:p>
        </p:txBody>
      </p:sp>
      <p:sp>
        <p:nvSpPr>
          <p:cNvPr id="156" name="Google Shape;156;p38"/>
          <p:cNvSpPr txBox="1"/>
          <p:nvPr/>
        </p:nvSpPr>
        <p:spPr>
          <a:xfrm>
            <a:off x="720000" y="5758450"/>
            <a:ext cx="9360000" cy="7215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157" name="Google Shape;157;p38"/>
          <p:cNvSpPr txBox="1"/>
          <p:nvPr/>
        </p:nvSpPr>
        <p:spPr>
          <a:xfrm>
            <a:off x="10800000" y="5758375"/>
            <a:ext cx="720000" cy="7215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solidFill>
                  <a:srgbClr val="000000"/>
                </a:solidFill>
                <a:latin typeface="Roboto"/>
                <a:ea typeface="Roboto"/>
                <a:cs typeface="Roboto"/>
                <a:sym typeface="Roboto"/>
              </a:rPr>
              <a:t>1.</a:t>
            </a:r>
            <a:endParaRPr sz="1600">
              <a:solidFill>
                <a:srgbClr val="000000"/>
              </a:solidFill>
              <a:latin typeface="Roboto"/>
              <a:ea typeface="Roboto"/>
              <a:cs typeface="Roboto"/>
              <a:sym typeface="Roboto"/>
            </a:endParaRPr>
          </a:p>
        </p:txBody>
      </p:sp>
      <p:sp>
        <p:nvSpPr>
          <p:cNvPr id="158" name="Google Shape;158;p38"/>
          <p:cNvSpPr txBox="1"/>
          <p:nvPr/>
        </p:nvSpPr>
        <p:spPr>
          <a:xfrm>
            <a:off x="720000" y="4320000"/>
            <a:ext cx="5040000" cy="1436700"/>
          </a:xfrm>
          <a:prstGeom prst="rect">
            <a:avLst/>
          </a:prstGeom>
          <a:noFill/>
          <a:ln>
            <a:noFill/>
          </a:ln>
        </p:spPr>
        <p:txBody>
          <a:bodyPr spcFirstLastPara="1" wrap="square" lIns="115175" tIns="115175" rIns="115175" bIns="115175" anchor="t" anchorCtr="0">
            <a:noAutofit/>
          </a:bodyPr>
          <a:lstStyle/>
          <a:p>
            <a:pPr marL="0" lvl="0" indent="0" algn="l" rtl="0">
              <a:lnSpc>
                <a:spcPct val="115000"/>
              </a:lnSpc>
              <a:spcBef>
                <a:spcPts val="1500"/>
              </a:spcBef>
              <a:spcAft>
                <a:spcPts val="0"/>
              </a:spcAft>
              <a:buClr>
                <a:schemeClr val="dk1"/>
              </a:buClr>
              <a:buSzPts val="1400"/>
              <a:buFont typeface="Arial"/>
              <a:buNone/>
            </a:pPr>
            <a:r>
              <a:rPr lang="hu" sz="1600" u="sng" dirty="0">
                <a:latin typeface="Roboto"/>
                <a:ea typeface="Roboto"/>
                <a:cs typeface="Roboto"/>
                <a:sym typeface="Roboto"/>
              </a:rPr>
              <a:t>Korosztály:</a:t>
            </a:r>
            <a:r>
              <a:rPr lang="hu" sz="1600" dirty="0">
                <a:latin typeface="Roboto"/>
                <a:ea typeface="Roboto"/>
                <a:cs typeface="Roboto"/>
                <a:sym typeface="Roboto"/>
              </a:rPr>
              <a:t> 10-11. osztály</a:t>
            </a:r>
            <a:endParaRPr sz="1600" dirty="0">
              <a:latin typeface="Roboto"/>
              <a:ea typeface="Roboto"/>
              <a:cs typeface="Roboto"/>
              <a:sym typeface="Roboto"/>
            </a:endParaRPr>
          </a:p>
          <a:p>
            <a:pPr marL="0" lvl="0" indent="0" algn="l" rtl="0">
              <a:lnSpc>
                <a:spcPct val="115000"/>
              </a:lnSpc>
              <a:spcBef>
                <a:spcPts val="1500"/>
              </a:spcBef>
              <a:spcAft>
                <a:spcPts val="0"/>
              </a:spcAft>
              <a:buClr>
                <a:schemeClr val="dk1"/>
              </a:buClr>
              <a:buSzPts val="1400"/>
              <a:buFont typeface="Arial"/>
              <a:buNone/>
            </a:pPr>
            <a:r>
              <a:rPr lang="hu" sz="1600" u="sng" dirty="0">
                <a:latin typeface="Roboto"/>
                <a:ea typeface="Roboto"/>
                <a:cs typeface="Roboto"/>
                <a:sym typeface="Roboto"/>
              </a:rPr>
              <a:t>Kapcsolódás a NAT-hoz:</a:t>
            </a:r>
            <a:r>
              <a:rPr lang="hu" sz="1600" dirty="0">
                <a:latin typeface="Roboto"/>
                <a:ea typeface="Roboto"/>
                <a:cs typeface="Roboto"/>
                <a:sym typeface="Roboto"/>
              </a:rPr>
              <a:t> Földünk - környezetünk &gt; Tájékozódás a környezet anyagairól</a:t>
            </a:r>
            <a:endParaRPr sz="1600" dirty="0">
              <a:latin typeface="Roboto"/>
              <a:ea typeface="Roboto"/>
              <a:cs typeface="Roboto"/>
              <a:sym typeface="Roboto"/>
            </a:endParaRPr>
          </a:p>
          <a:p>
            <a:pPr marL="0" lvl="0" indent="0" algn="l" rtl="0">
              <a:lnSpc>
                <a:spcPct val="115000"/>
              </a:lnSpc>
              <a:spcBef>
                <a:spcPts val="1500"/>
              </a:spcBef>
              <a:spcAft>
                <a:spcPts val="0"/>
              </a:spcAft>
              <a:buClr>
                <a:schemeClr val="dk1"/>
              </a:buClr>
              <a:buSzPts val="1400"/>
              <a:buFont typeface="Arial"/>
              <a:buNone/>
            </a:pPr>
            <a:endParaRPr sz="1600" dirty="0">
              <a:solidFill>
                <a:srgbClr val="2C3895"/>
              </a:solidFill>
              <a:latin typeface="Roboto Black"/>
              <a:ea typeface="Roboto Black"/>
              <a:cs typeface="Roboto Black"/>
              <a:sym typeface="Roboto Black"/>
            </a:endParaRPr>
          </a:p>
          <a:p>
            <a:pPr marL="0" lvl="0" indent="0" algn="l" rtl="0">
              <a:lnSpc>
                <a:spcPct val="115000"/>
              </a:lnSpc>
              <a:spcBef>
                <a:spcPts val="1500"/>
              </a:spcBef>
              <a:spcAft>
                <a:spcPts val="0"/>
              </a:spcAft>
              <a:buClr>
                <a:schemeClr val="dk1"/>
              </a:buClr>
              <a:buSzPts val="1400"/>
              <a:buFont typeface="Arial"/>
              <a:buNone/>
            </a:pPr>
            <a:endParaRPr sz="1600" dirty="0">
              <a:solidFill>
                <a:srgbClr val="2C3895"/>
              </a:solidFill>
              <a:latin typeface="Roboto Black"/>
              <a:ea typeface="Roboto Black"/>
              <a:cs typeface="Roboto Black"/>
              <a:sym typeface="Roboto Black"/>
            </a:endParaRPr>
          </a:p>
          <a:p>
            <a:pPr marL="0" lvl="0" indent="0" algn="l" rtl="0">
              <a:spcBef>
                <a:spcPts val="1500"/>
              </a:spcBef>
              <a:spcAft>
                <a:spcPts val="0"/>
              </a:spcAft>
              <a:buNone/>
            </a:pPr>
            <a:endParaRPr sz="1600" dirty="0">
              <a:solidFill>
                <a:srgbClr val="2C3895"/>
              </a:solidFill>
              <a:latin typeface="Roboto"/>
              <a:ea typeface="Roboto"/>
              <a:cs typeface="Roboto"/>
              <a:sym typeface="Roboto"/>
            </a:endParaRPr>
          </a:p>
        </p:txBody>
      </p:sp>
      <p:pic>
        <p:nvPicPr>
          <p:cNvPr id="159" name="Google Shape;159;p38"/>
          <p:cNvPicPr preferRelativeResize="0"/>
          <p:nvPr/>
        </p:nvPicPr>
        <p:blipFill>
          <a:blip r:embed="rId5">
            <a:alphaModFix/>
          </a:blip>
          <a:stretch>
            <a:fillRect/>
          </a:stretch>
        </p:blipFill>
        <p:spPr>
          <a:xfrm>
            <a:off x="720002" y="600480"/>
            <a:ext cx="2160000" cy="2935384"/>
          </a:xfrm>
          <a:prstGeom prst="rect">
            <a:avLst/>
          </a:prstGeom>
          <a:noFill/>
          <a:ln>
            <a:noFill/>
          </a:ln>
        </p:spPr>
      </p:pic>
      <p:pic>
        <p:nvPicPr>
          <p:cNvPr id="160" name="Google Shape;160;p38"/>
          <p:cNvPicPr preferRelativeResize="0"/>
          <p:nvPr/>
        </p:nvPicPr>
        <p:blipFill rotWithShape="1">
          <a:blip r:embed="rId6">
            <a:alphaModFix/>
          </a:blip>
          <a:srcRect l="42040" r="10338"/>
          <a:stretch/>
        </p:blipFill>
        <p:spPr>
          <a:xfrm>
            <a:off x="7920000" y="720563"/>
            <a:ext cx="3600000" cy="5038874"/>
          </a:xfrm>
          <a:prstGeom prst="rect">
            <a:avLst/>
          </a:prstGeom>
          <a:noFill/>
          <a:ln>
            <a:noFill/>
          </a:ln>
        </p:spPr>
      </p:pic>
      <p:sp>
        <p:nvSpPr>
          <p:cNvPr id="161" name="Google Shape;161;p38"/>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https://unsplash.com/photos/1TjORT2dLOw</a:t>
            </a:r>
            <a:endParaRPr sz="1200">
              <a:solidFill>
                <a:srgbClr val="FFFFFF"/>
              </a:solidFill>
              <a:latin typeface="Roboto"/>
              <a:ea typeface="Roboto"/>
              <a:cs typeface="Roboto"/>
              <a:sym typeface="Roboto"/>
            </a:endParaRPr>
          </a:p>
        </p:txBody>
      </p:sp>
      <p:pic>
        <p:nvPicPr>
          <p:cNvPr id="2" name="dia_2_1">
            <a:hlinkClick r:id="" action="ppaction://media"/>
            <a:extLst>
              <a:ext uri="{FF2B5EF4-FFF2-40B4-BE49-F238E27FC236}">
                <a16:creationId xmlns:a16="http://schemas.microsoft.com/office/drawing/2014/main" id="{03926FD5-D046-4FDA-8C79-B2720F4719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859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6"/>
          <p:cNvSpPr/>
          <p:nvPr/>
        </p:nvSpPr>
        <p:spPr>
          <a:xfrm>
            <a:off x="0" y="0"/>
            <a:ext cx="359700" cy="6480000"/>
          </a:xfrm>
          <a:prstGeom prst="rect">
            <a:avLst/>
          </a:prstGeom>
          <a:solidFill>
            <a:srgbClr val="85A5BD"/>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pic>
        <p:nvPicPr>
          <p:cNvPr id="397" name="Google Shape;397;p56"/>
          <p:cNvPicPr preferRelativeResize="0"/>
          <p:nvPr/>
        </p:nvPicPr>
        <p:blipFill>
          <a:blip r:embed="rId5">
            <a:alphaModFix/>
          </a:blip>
          <a:stretch>
            <a:fillRect/>
          </a:stretch>
        </p:blipFill>
        <p:spPr>
          <a:xfrm>
            <a:off x="720000" y="720000"/>
            <a:ext cx="2160000" cy="2899274"/>
          </a:xfrm>
          <a:prstGeom prst="rect">
            <a:avLst/>
          </a:prstGeom>
          <a:noFill/>
          <a:ln>
            <a:noFill/>
          </a:ln>
        </p:spPr>
      </p:pic>
      <p:sp>
        <p:nvSpPr>
          <p:cNvPr id="398" name="Google Shape;398;p56"/>
          <p:cNvSpPr txBox="1"/>
          <p:nvPr/>
        </p:nvSpPr>
        <p:spPr>
          <a:xfrm>
            <a:off x="3600000" y="720000"/>
            <a:ext cx="7200000" cy="28992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6400">
                <a:latin typeface="Roboto"/>
                <a:ea typeface="Roboto"/>
                <a:cs typeface="Roboto"/>
                <a:sym typeface="Roboto"/>
              </a:rPr>
              <a:t>Köszönöm</a:t>
            </a:r>
            <a:br>
              <a:rPr lang="hu" sz="6400">
                <a:latin typeface="Roboto"/>
                <a:ea typeface="Roboto"/>
                <a:cs typeface="Roboto"/>
                <a:sym typeface="Roboto"/>
              </a:rPr>
            </a:br>
            <a:r>
              <a:rPr lang="hu" sz="6400">
                <a:latin typeface="Roboto"/>
                <a:ea typeface="Roboto"/>
                <a:cs typeface="Roboto"/>
                <a:sym typeface="Roboto"/>
              </a:rPr>
              <a:t>a figyelmet</a:t>
            </a:r>
            <a:r>
              <a:rPr lang="hu" sz="6000">
                <a:latin typeface="Roboto"/>
                <a:ea typeface="Roboto"/>
                <a:cs typeface="Roboto"/>
                <a:sym typeface="Roboto"/>
              </a:rPr>
              <a:t>!</a:t>
            </a:r>
            <a:endParaRPr sz="6000">
              <a:solidFill>
                <a:srgbClr val="000000"/>
              </a:solidFill>
              <a:latin typeface="Roboto"/>
              <a:ea typeface="Roboto"/>
              <a:cs typeface="Roboto"/>
              <a:sym typeface="Roboto"/>
            </a:endParaRPr>
          </a:p>
        </p:txBody>
      </p:sp>
      <p:sp>
        <p:nvSpPr>
          <p:cNvPr id="399" name="Google Shape;399;p56"/>
          <p:cNvSpPr txBox="1"/>
          <p:nvPr/>
        </p:nvSpPr>
        <p:spPr>
          <a:xfrm>
            <a:off x="720000" y="5760000"/>
            <a:ext cx="1080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 name="dia_20_1">
            <a:hlinkClick r:id="" action="ppaction://media"/>
            <a:extLst>
              <a:ext uri="{FF2B5EF4-FFF2-40B4-BE49-F238E27FC236}">
                <a16:creationId xmlns:a16="http://schemas.microsoft.com/office/drawing/2014/main" id="{EEAE8ADC-7B17-4A58-809C-020F6A46B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7"/>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05" name="Google Shape;405;p57"/>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06" name="Google Shape;406;p57"/>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dirty="0">
                <a:solidFill>
                  <a:schemeClr val="dk1"/>
                </a:solidFill>
                <a:latin typeface="Roboto"/>
                <a:ea typeface="Roboto"/>
                <a:cs typeface="Roboto"/>
                <a:sym typeface="Roboto"/>
              </a:rPr>
              <a:t>Ásványok </a:t>
            </a:r>
            <a:r>
              <a:rPr lang="hu" sz="3200" dirty="0">
                <a:latin typeface="Roboto Black"/>
                <a:ea typeface="Roboto Black"/>
                <a:cs typeface="Roboto Black"/>
                <a:sym typeface="Roboto Black"/>
              </a:rPr>
              <a:t>- Ellenőrző kérdések</a:t>
            </a:r>
            <a:endParaRPr sz="3200" dirty="0">
              <a:solidFill>
                <a:srgbClr val="000000"/>
              </a:solidFill>
              <a:latin typeface="Roboto Black"/>
              <a:ea typeface="Roboto Black"/>
              <a:cs typeface="Roboto Black"/>
              <a:sym typeface="Roboto Black"/>
            </a:endParaRPr>
          </a:p>
        </p:txBody>
      </p:sp>
      <p:sp>
        <p:nvSpPr>
          <p:cNvPr id="407" name="Google Shape;407;p57"/>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1. Mely állítások igazak az ásványokra?</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a, természetes eredetűek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b, kristályos anyagok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c, vegyületek vagy ritkán elemek</a:t>
            </a:r>
            <a:endParaRPr sz="1600">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08" name="Google Shape;408;p57"/>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2. Mi jellemző a kristályos anyagokra?</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a, csak mesterségesen lehet előállítani őket</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b, részecskéik szabályos rendben helyezkednek el</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c, kizárólag a természetben találhatóak meg</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09" name="Google Shape;409;p57"/>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3. Melyik állítás hamis?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a, Minden kristályos anyag ásvány.</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b, Az ásványok kristályos anyagok.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c, Léteznek mesterséges kristályok.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10" name="Google Shape;410;p57"/>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16" name="Google Shape;416;p58"/>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17" name="Google Shape;417;p58"/>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dirty="0">
                <a:solidFill>
                  <a:schemeClr val="dk1"/>
                </a:solidFill>
                <a:latin typeface="Roboto"/>
                <a:ea typeface="Roboto"/>
                <a:cs typeface="Roboto"/>
                <a:sym typeface="Roboto"/>
              </a:rPr>
              <a:t>Ásványok </a:t>
            </a:r>
            <a:r>
              <a:rPr lang="hu" sz="3200" dirty="0">
                <a:latin typeface="Roboto Black"/>
                <a:ea typeface="Roboto Black"/>
                <a:cs typeface="Roboto Black"/>
                <a:sym typeface="Roboto Black"/>
              </a:rPr>
              <a:t>- Ellenőrző kérdések</a:t>
            </a:r>
            <a:endParaRPr sz="3200" dirty="0">
              <a:solidFill>
                <a:srgbClr val="000000"/>
              </a:solidFill>
              <a:latin typeface="Roboto Black"/>
              <a:ea typeface="Roboto Black"/>
              <a:cs typeface="Roboto Black"/>
              <a:sym typeface="Roboto Black"/>
            </a:endParaRPr>
          </a:p>
        </p:txBody>
      </p:sp>
      <p:sp>
        <p:nvSpPr>
          <p:cNvPr id="418" name="Google Shape;418;p58"/>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1. Mely állítások igazak az ásványokra?</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149449"/>
                </a:solidFill>
                <a:latin typeface="Roboto"/>
                <a:ea typeface="Roboto"/>
                <a:cs typeface="Roboto"/>
                <a:sym typeface="Roboto"/>
              </a:rPr>
              <a:t>a, természetes eredetűek</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149449"/>
                </a:solidFill>
                <a:latin typeface="Roboto"/>
                <a:ea typeface="Roboto"/>
                <a:cs typeface="Roboto"/>
                <a:sym typeface="Roboto"/>
              </a:rPr>
              <a:t>b, kristályos anyagok</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149449"/>
                </a:solidFill>
                <a:latin typeface="Roboto"/>
                <a:ea typeface="Roboto"/>
                <a:cs typeface="Roboto"/>
                <a:sym typeface="Roboto"/>
              </a:rPr>
              <a:t>c, vegyületek vagy ritkán elemek</a:t>
            </a:r>
            <a:endParaRPr sz="1600">
              <a:solidFill>
                <a:srgbClr val="149449"/>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19" name="Google Shape;419;p58"/>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2. Mi jellemző a kristályos anyagokra?</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a, csak mesterségesen lehet előállítani őket</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b, részecskéik szabályos rendben helyezkednek el</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c, kizárólag a természetben találhatóak meg</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20" name="Google Shape;420;p58"/>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3. Melyik állítás hamis?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a, Minden kristályos anyag ásvány.</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b, Az ásványok kristályos anyagok.</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c, Léteznek mesterséges kristályok.</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21" name="Google Shape;421;p58"/>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9"/>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27" name="Google Shape;427;p59"/>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28" name="Google Shape;428;p59"/>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dirty="0">
                <a:solidFill>
                  <a:schemeClr val="dk1"/>
                </a:solidFill>
                <a:latin typeface="Roboto"/>
                <a:ea typeface="Roboto"/>
                <a:cs typeface="Roboto"/>
                <a:sym typeface="Roboto"/>
              </a:rPr>
              <a:t>Ásványok </a:t>
            </a:r>
            <a:r>
              <a:rPr lang="hu" sz="3200" dirty="0">
                <a:latin typeface="Roboto Black"/>
                <a:ea typeface="Roboto Black"/>
                <a:cs typeface="Roboto Black"/>
                <a:sym typeface="Roboto Black"/>
              </a:rPr>
              <a:t>- Ellenőrző kérdések</a:t>
            </a:r>
            <a:endParaRPr sz="3200" dirty="0">
              <a:solidFill>
                <a:srgbClr val="000000"/>
              </a:solidFill>
              <a:latin typeface="Roboto Black"/>
              <a:ea typeface="Roboto Black"/>
              <a:cs typeface="Roboto Black"/>
              <a:sym typeface="Roboto Black"/>
            </a:endParaRPr>
          </a:p>
        </p:txBody>
      </p:sp>
      <p:sp>
        <p:nvSpPr>
          <p:cNvPr id="429" name="Google Shape;429;p59"/>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4. Milyen színű a terméskén?</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a, kék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b, sárga</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c, zöld</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30" name="Google Shape;430;p59"/>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5. Melyik a kakukktojás?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a, rubin</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b, zafír</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c, smaragd</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31" name="Google Shape;431;p59"/>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6. Mit jelöl az irizálás?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a, szivárványt</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b, ásványok sokszínűségét</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c, ásványok színjátszó tulajdonságát</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32" name="Google Shape;432;p59"/>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0"/>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38" name="Google Shape;438;p60"/>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39" name="Google Shape;439;p60"/>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dirty="0">
                <a:solidFill>
                  <a:schemeClr val="dk1"/>
                </a:solidFill>
                <a:latin typeface="Roboto"/>
                <a:ea typeface="Roboto"/>
                <a:cs typeface="Roboto"/>
                <a:sym typeface="Roboto"/>
              </a:rPr>
              <a:t>Ásványok </a:t>
            </a:r>
            <a:r>
              <a:rPr lang="hu" sz="3200" dirty="0">
                <a:latin typeface="Roboto Black"/>
                <a:ea typeface="Roboto Black"/>
                <a:cs typeface="Roboto Black"/>
                <a:sym typeface="Roboto Black"/>
              </a:rPr>
              <a:t>- Ellenőrző kérdések</a:t>
            </a:r>
            <a:endParaRPr sz="3200" dirty="0">
              <a:solidFill>
                <a:srgbClr val="000000"/>
              </a:solidFill>
              <a:latin typeface="Roboto Black"/>
              <a:ea typeface="Roboto Black"/>
              <a:cs typeface="Roboto Black"/>
              <a:sym typeface="Roboto Black"/>
            </a:endParaRPr>
          </a:p>
        </p:txBody>
      </p:sp>
      <p:sp>
        <p:nvSpPr>
          <p:cNvPr id="440" name="Google Shape;440;p60"/>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4. Milyen színű a terméskén?</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E51465"/>
                </a:solidFill>
                <a:latin typeface="Roboto"/>
                <a:ea typeface="Roboto"/>
                <a:cs typeface="Roboto"/>
                <a:sym typeface="Roboto"/>
              </a:rPr>
              <a:t>a, kék</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149449"/>
                </a:solidFill>
                <a:latin typeface="Roboto"/>
                <a:ea typeface="Roboto"/>
                <a:cs typeface="Roboto"/>
                <a:sym typeface="Roboto"/>
              </a:rPr>
              <a:t>b, sárga</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E51465"/>
                </a:solidFill>
                <a:latin typeface="Roboto"/>
                <a:ea typeface="Roboto"/>
                <a:cs typeface="Roboto"/>
                <a:sym typeface="Roboto"/>
              </a:rPr>
              <a:t>c, zöld</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41" name="Google Shape;441;p60"/>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5. Melyik a kakukktojás?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a, rubin</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b, zafír</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c, smaragd</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42" name="Google Shape;442;p60"/>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6. Mit jelöl az irizálás?</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a, szivárványt</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b, ásványok sokszínűségét</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c, ásványok színjátszó tulajdonságát</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43" name="Google Shape;443;p60"/>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61"/>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49" name="Google Shape;449;p61"/>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50" name="Google Shape;450;p61"/>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dirty="0">
                <a:solidFill>
                  <a:schemeClr val="dk1"/>
                </a:solidFill>
                <a:latin typeface="Roboto"/>
                <a:ea typeface="Roboto"/>
                <a:cs typeface="Roboto"/>
                <a:sym typeface="Roboto"/>
              </a:rPr>
              <a:t>Ásványok </a:t>
            </a:r>
            <a:r>
              <a:rPr lang="hu" sz="3200" dirty="0">
                <a:latin typeface="Roboto Black"/>
                <a:ea typeface="Roboto Black"/>
                <a:cs typeface="Roboto Black"/>
                <a:sym typeface="Roboto Black"/>
              </a:rPr>
              <a:t>- Ellenőrző kérdések</a:t>
            </a:r>
            <a:endParaRPr sz="3200" dirty="0">
              <a:solidFill>
                <a:srgbClr val="000000"/>
              </a:solidFill>
              <a:latin typeface="Roboto Black"/>
              <a:ea typeface="Roboto Black"/>
              <a:cs typeface="Roboto Black"/>
              <a:sym typeface="Roboto Black"/>
            </a:endParaRPr>
          </a:p>
        </p:txBody>
      </p:sp>
      <p:sp>
        <p:nvSpPr>
          <p:cNvPr id="451" name="Google Shape;451;p61"/>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7. Melyik sorban szerepelnek keménységük alapján növekvő sorrendben az ásványok?</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a, gipsz, kvarc, gyémánt</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b, kalcit, gyémánt, kvarc</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2C3895"/>
                </a:solidFill>
                <a:latin typeface="Roboto"/>
                <a:ea typeface="Roboto"/>
                <a:cs typeface="Roboto"/>
                <a:sym typeface="Roboto"/>
              </a:rPr>
              <a:t>c, korund, fluorit, gipsz</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52" name="Google Shape;452;p61"/>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8. Melyik állítás igaz?</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a, Ha kristálytani irányoktól függetlenül, teljesen szabálytalan, egyenetlen felület jön létre hasadásról beszélhetünk.</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b, A kristály szerkezetétől függően hasadás során szabályos sík lapok mentén válik szét az ásvány.</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c, Minden ásvány hasadása kiváló.</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53" name="Google Shape;453;p61"/>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9. Melyik földrészhez köthetők inkább a konfliktus ásványok?</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a, Afrika</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b, Európa</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2C3895"/>
                </a:solidFill>
                <a:latin typeface="Roboto"/>
                <a:ea typeface="Roboto"/>
                <a:cs typeface="Roboto"/>
                <a:sym typeface="Roboto"/>
              </a:rPr>
              <a:t>c, Antarktika</a:t>
            </a:r>
            <a:endParaRPr sz="1600">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54" name="Google Shape;454;p61"/>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62"/>
          <p:cNvSpPr/>
          <p:nvPr/>
        </p:nvSpPr>
        <p:spPr>
          <a:xfrm>
            <a:off x="0" y="0"/>
            <a:ext cx="360000" cy="6480000"/>
          </a:xfrm>
          <a:prstGeom prst="rect">
            <a:avLst/>
          </a:prstGeom>
          <a:solidFill>
            <a:srgbClr val="2C3895"/>
          </a:solidFill>
          <a:ln>
            <a:noFill/>
          </a:ln>
        </p:spPr>
        <p:txBody>
          <a:bodyPr spcFirstLastPara="1" wrap="square" lIns="110925" tIns="110925" rIns="110925" bIns="110925" anchor="ctr" anchorCtr="0">
            <a:noAutofit/>
          </a:bodyPr>
          <a:lstStyle/>
          <a:p>
            <a:pPr marL="0" lvl="0" indent="0" algn="l" rtl="0">
              <a:spcBef>
                <a:spcPts val="0"/>
              </a:spcBef>
              <a:spcAft>
                <a:spcPts val="0"/>
              </a:spcAft>
              <a:buNone/>
            </a:pPr>
            <a:endParaRPr/>
          </a:p>
        </p:txBody>
      </p:sp>
      <p:sp>
        <p:nvSpPr>
          <p:cNvPr id="460" name="Google Shape;460;p62"/>
          <p:cNvSpPr txBox="1"/>
          <p:nvPr/>
        </p:nvSpPr>
        <p:spPr>
          <a:xfrm>
            <a:off x="720000" y="5760250"/>
            <a:ext cx="7920000" cy="720000"/>
          </a:xfrm>
          <a:prstGeom prst="rect">
            <a:avLst/>
          </a:prstGeom>
          <a:noFill/>
          <a:ln>
            <a:noFill/>
          </a:ln>
        </p:spPr>
        <p:txBody>
          <a:bodyPr spcFirstLastPara="1" wrap="square" lIns="110925" tIns="110925" rIns="110925" bIns="11092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sp>
        <p:nvSpPr>
          <p:cNvPr id="461" name="Google Shape;461;p62"/>
          <p:cNvSpPr txBox="1"/>
          <p:nvPr/>
        </p:nvSpPr>
        <p:spPr>
          <a:xfrm>
            <a:off x="2160000" y="720000"/>
            <a:ext cx="8640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b="1">
                <a:solidFill>
                  <a:schemeClr val="dk1"/>
                </a:solidFill>
                <a:latin typeface="Roboto"/>
                <a:ea typeface="Roboto"/>
                <a:cs typeface="Roboto"/>
                <a:sym typeface="Roboto"/>
              </a:rPr>
              <a:t>Ásványok </a:t>
            </a:r>
            <a:r>
              <a:rPr lang="hu" sz="3200">
                <a:latin typeface="Roboto Black"/>
                <a:ea typeface="Roboto Black"/>
                <a:cs typeface="Roboto Black"/>
                <a:sym typeface="Roboto Black"/>
              </a:rPr>
              <a:t>- </a:t>
            </a:r>
            <a:r>
              <a:rPr lang="hu" sz="3200" dirty="0">
                <a:latin typeface="Roboto Black"/>
                <a:ea typeface="Roboto Black"/>
                <a:cs typeface="Roboto Black"/>
                <a:sym typeface="Roboto Black"/>
              </a:rPr>
              <a:t>Ellenőrző kérdések</a:t>
            </a:r>
            <a:endParaRPr sz="3200" dirty="0">
              <a:solidFill>
                <a:srgbClr val="000000"/>
              </a:solidFill>
              <a:latin typeface="Roboto Black"/>
              <a:ea typeface="Roboto Black"/>
              <a:cs typeface="Roboto Black"/>
              <a:sym typeface="Roboto Black"/>
            </a:endParaRPr>
          </a:p>
        </p:txBody>
      </p:sp>
      <p:sp>
        <p:nvSpPr>
          <p:cNvPr id="462" name="Google Shape;462;p62"/>
          <p:cNvSpPr txBox="1"/>
          <p:nvPr/>
        </p:nvSpPr>
        <p:spPr>
          <a:xfrm>
            <a:off x="2159975" y="1440000"/>
            <a:ext cx="2880000" cy="34683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Clr>
                <a:schemeClr val="dk1"/>
              </a:buClr>
              <a:buSzPts val="1100"/>
              <a:buFont typeface="Arial"/>
              <a:buNone/>
            </a:pPr>
            <a:r>
              <a:rPr lang="hu" sz="1600" b="1">
                <a:solidFill>
                  <a:srgbClr val="2C3895"/>
                </a:solidFill>
                <a:latin typeface="Roboto"/>
                <a:ea typeface="Roboto"/>
                <a:cs typeface="Roboto"/>
                <a:sym typeface="Roboto"/>
              </a:rPr>
              <a:t>7. Melyik sorban szerepelnek keménységük alapján növekvő sorrendben az ásványok?</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149449"/>
                </a:solidFill>
                <a:latin typeface="Roboto"/>
                <a:ea typeface="Roboto"/>
                <a:cs typeface="Roboto"/>
                <a:sym typeface="Roboto"/>
              </a:rPr>
              <a:t>a, gipsz, kvarc, gyémánt</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E51465"/>
                </a:solidFill>
                <a:latin typeface="Roboto"/>
                <a:ea typeface="Roboto"/>
                <a:cs typeface="Roboto"/>
                <a:sym typeface="Roboto"/>
              </a:rPr>
              <a:t>b, kalcit, gyémánt, kvarc</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hu" sz="1600">
                <a:solidFill>
                  <a:srgbClr val="E51465"/>
                </a:solidFill>
                <a:latin typeface="Roboto"/>
                <a:ea typeface="Roboto"/>
                <a:cs typeface="Roboto"/>
                <a:sym typeface="Roboto"/>
              </a:rPr>
              <a:t>c, korund, fluorit, gipsz</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63" name="Google Shape;463;p62"/>
          <p:cNvSpPr txBox="1"/>
          <p:nvPr/>
        </p:nvSpPr>
        <p:spPr>
          <a:xfrm>
            <a:off x="5040000" y="1440000"/>
            <a:ext cx="2880000" cy="42558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8. Melyik állítás igaz?</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a, Ha kristálytani irányoktól függetlenül, teljesen szabálytalan, egyenetlen felület jön létre hasadásról beszélhetünk.</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b, A kristály szerkezetétől függően hasadás során szabályos sík lapok mentén válik szét az ásvány.</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c, Minden ásvány hasadása kiváló.</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sp>
        <p:nvSpPr>
          <p:cNvPr id="464" name="Google Shape;464;p62"/>
          <p:cNvSpPr txBox="1"/>
          <p:nvPr/>
        </p:nvSpPr>
        <p:spPr>
          <a:xfrm>
            <a:off x="7920000" y="1440000"/>
            <a:ext cx="2880000" cy="3600000"/>
          </a:xfrm>
          <a:prstGeom prst="rect">
            <a:avLst/>
          </a:prstGeom>
          <a:noFill/>
          <a:ln>
            <a:noFill/>
          </a:ln>
        </p:spPr>
        <p:txBody>
          <a:bodyPr spcFirstLastPara="1" wrap="square" lIns="110925" tIns="110925" rIns="110925" bIns="110925" anchor="t" anchorCtr="0">
            <a:noAutofit/>
          </a:bodyPr>
          <a:lstStyle/>
          <a:p>
            <a:pPr marL="0" lvl="0" indent="0" algn="l" rtl="0">
              <a:lnSpc>
                <a:spcPct val="115000"/>
              </a:lnSpc>
              <a:spcBef>
                <a:spcPts val="1200"/>
              </a:spcBef>
              <a:spcAft>
                <a:spcPts val="0"/>
              </a:spcAft>
              <a:buNone/>
            </a:pPr>
            <a:r>
              <a:rPr lang="hu" sz="1600" b="1">
                <a:solidFill>
                  <a:srgbClr val="2C3895"/>
                </a:solidFill>
                <a:latin typeface="Roboto"/>
                <a:ea typeface="Roboto"/>
                <a:cs typeface="Roboto"/>
                <a:sym typeface="Roboto"/>
              </a:rPr>
              <a:t>9. Melyik földrészhez köthetők inkább a konfliktus ásványok?</a:t>
            </a: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149449"/>
                </a:solidFill>
                <a:latin typeface="Roboto"/>
                <a:ea typeface="Roboto"/>
                <a:cs typeface="Roboto"/>
                <a:sym typeface="Roboto"/>
              </a:rPr>
              <a:t>a, Afrika</a:t>
            </a:r>
            <a:endParaRPr sz="1600">
              <a:solidFill>
                <a:srgbClr val="149449"/>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b, Európa</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r>
              <a:rPr lang="hu" sz="1600">
                <a:solidFill>
                  <a:srgbClr val="E51465"/>
                </a:solidFill>
                <a:latin typeface="Roboto"/>
                <a:ea typeface="Roboto"/>
                <a:cs typeface="Roboto"/>
                <a:sym typeface="Roboto"/>
              </a:rPr>
              <a:t>c, Antarktika</a:t>
            </a:r>
            <a:endParaRPr sz="1600">
              <a:solidFill>
                <a:srgbClr val="E5146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l" rtl="0">
              <a:lnSpc>
                <a:spcPct val="115000"/>
              </a:lnSpc>
              <a:spcBef>
                <a:spcPts val="1200"/>
              </a:spcBef>
              <a:spcAft>
                <a:spcPts val="0"/>
              </a:spcAft>
              <a:buNone/>
            </a:pPr>
            <a:endParaRPr sz="1600" b="1">
              <a:solidFill>
                <a:srgbClr val="2C3895"/>
              </a:solidFill>
              <a:latin typeface="Roboto"/>
              <a:ea typeface="Roboto"/>
              <a:cs typeface="Roboto"/>
              <a:sym typeface="Roboto"/>
            </a:endParaRPr>
          </a:p>
          <a:p>
            <a:pPr marL="0" lvl="0" indent="0" algn="ctr" rtl="0">
              <a:spcBef>
                <a:spcPts val="1200"/>
              </a:spcBef>
              <a:spcAft>
                <a:spcPts val="1900"/>
              </a:spcAft>
              <a:buNone/>
            </a:pPr>
            <a:endParaRPr sz="1600">
              <a:solidFill>
                <a:srgbClr val="2C3895"/>
              </a:solidFill>
              <a:latin typeface="Roboto"/>
              <a:ea typeface="Roboto"/>
              <a:cs typeface="Roboto"/>
              <a:sym typeface="Roboto"/>
            </a:endParaRPr>
          </a:p>
        </p:txBody>
      </p:sp>
      <p:pic>
        <p:nvPicPr>
          <p:cNvPr id="465" name="Google Shape;465;p62"/>
          <p:cNvPicPr preferRelativeResize="0"/>
          <p:nvPr/>
        </p:nvPicPr>
        <p:blipFill>
          <a:blip r:embed="rId3">
            <a:alphaModFix/>
          </a:blip>
          <a:stretch>
            <a:fillRect/>
          </a:stretch>
        </p:blipFill>
        <p:spPr>
          <a:xfrm>
            <a:off x="720600" y="393725"/>
            <a:ext cx="1008000" cy="144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9"/>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167" name="Google Shape;167;p39"/>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2</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168" name="Google Shape;168;p39"/>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169" name="Google Shape;169;p39"/>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170" name="Google Shape;170;p39"/>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Ásványok</a:t>
            </a:r>
            <a:endParaRPr sz="3200">
              <a:solidFill>
                <a:srgbClr val="000000"/>
              </a:solidFill>
              <a:latin typeface="Roboto"/>
              <a:ea typeface="Roboto"/>
              <a:cs typeface="Roboto"/>
              <a:sym typeface="Roboto"/>
            </a:endParaRPr>
          </a:p>
        </p:txBody>
      </p:sp>
      <p:sp>
        <p:nvSpPr>
          <p:cNvPr id="171" name="Google Shape;171;p39"/>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https://unsplash.com/photos/g28AEKvS3wg</a:t>
            </a:r>
            <a:endParaRPr sz="1200">
              <a:solidFill>
                <a:srgbClr val="FFFFFF"/>
              </a:solidFill>
              <a:latin typeface="Roboto"/>
              <a:ea typeface="Roboto"/>
              <a:cs typeface="Roboto"/>
              <a:sym typeface="Roboto"/>
            </a:endParaRPr>
          </a:p>
        </p:txBody>
      </p:sp>
      <p:sp>
        <p:nvSpPr>
          <p:cNvPr id="172" name="Google Shape;172;p39"/>
          <p:cNvSpPr txBox="1"/>
          <p:nvPr/>
        </p:nvSpPr>
        <p:spPr>
          <a:xfrm>
            <a:off x="6576750" y="1768025"/>
            <a:ext cx="4575300" cy="450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hu" sz="1600" b="1">
                <a:solidFill>
                  <a:srgbClr val="FFFFFF"/>
                </a:solidFill>
              </a:rPr>
              <a:t>Keress olyan szólásokat és közmondásokat, amikben szerepel a kő szó!</a:t>
            </a:r>
            <a:endParaRPr sz="1600" b="1">
              <a:solidFill>
                <a:srgbClr val="FFFFFF"/>
              </a:solidFill>
            </a:endParaRPr>
          </a:p>
        </p:txBody>
      </p:sp>
      <p:sp>
        <p:nvSpPr>
          <p:cNvPr id="173" name="Google Shape;173;p39"/>
          <p:cNvSpPr/>
          <p:nvPr/>
        </p:nvSpPr>
        <p:spPr>
          <a:xfrm>
            <a:off x="6127950" y="1768013"/>
            <a:ext cx="450000" cy="45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51465"/>
              </a:solidFill>
            </a:endParaRPr>
          </a:p>
        </p:txBody>
      </p:sp>
      <p:pic>
        <p:nvPicPr>
          <p:cNvPr id="174" name="Google Shape;174;p39"/>
          <p:cNvPicPr preferRelativeResize="0"/>
          <p:nvPr/>
        </p:nvPicPr>
        <p:blipFill rotWithShape="1">
          <a:blip r:embed="rId7">
            <a:alphaModFix/>
          </a:blip>
          <a:srcRect b="11087"/>
          <a:stretch/>
        </p:blipFill>
        <p:spPr>
          <a:xfrm>
            <a:off x="5244275" y="0"/>
            <a:ext cx="6280649" cy="5761500"/>
          </a:xfrm>
          <a:prstGeom prst="rect">
            <a:avLst/>
          </a:prstGeom>
          <a:noFill/>
          <a:ln>
            <a:noFill/>
          </a:ln>
        </p:spPr>
      </p:pic>
      <p:sp>
        <p:nvSpPr>
          <p:cNvPr id="175" name="Google Shape;175;p39"/>
          <p:cNvSpPr txBox="1"/>
          <p:nvPr/>
        </p:nvSpPr>
        <p:spPr>
          <a:xfrm>
            <a:off x="7667525" y="5040000"/>
            <a:ext cx="38574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https://unsplash.com/photos/H4RMEqnl-lM</a:t>
            </a:r>
            <a:endParaRPr sz="1200">
              <a:solidFill>
                <a:srgbClr val="FFFFFF"/>
              </a:solidFill>
              <a:latin typeface="Roboto"/>
              <a:ea typeface="Roboto"/>
              <a:cs typeface="Roboto"/>
              <a:sym typeface="Roboto"/>
            </a:endParaRPr>
          </a:p>
        </p:txBody>
      </p:sp>
      <p:sp>
        <p:nvSpPr>
          <p:cNvPr id="176" name="Google Shape;176;p39"/>
          <p:cNvSpPr txBox="1"/>
          <p:nvPr/>
        </p:nvSpPr>
        <p:spPr>
          <a:xfrm>
            <a:off x="775206" y="2154300"/>
            <a:ext cx="4036200" cy="3285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Az ásványok természetes, azaz geológiai folyamatok során keletkezett kristályos vegyületek (ritkán elemek). A vegyületek olyan anyagok, amelyeket két vagy több kémiai elem atomjai vagy ionjai alkotnak, pontosan meghatározott arányban. Azonban nem minden ásvány vegyület, hiszen léteznek terméselemek is. Az elem kémiai úton tovább nem bontható anyag.</a:t>
            </a:r>
            <a:endParaRPr sz="1600" b="1">
              <a:latin typeface="Roboto"/>
              <a:ea typeface="Roboto"/>
              <a:cs typeface="Roboto"/>
              <a:sym typeface="Roboto"/>
            </a:endParaRPr>
          </a:p>
        </p:txBody>
      </p:sp>
      <p:pic>
        <p:nvPicPr>
          <p:cNvPr id="2" name="dia_3_1">
            <a:hlinkClick r:id="" action="ppaction://media"/>
            <a:extLst>
              <a:ext uri="{FF2B5EF4-FFF2-40B4-BE49-F238E27FC236}">
                <a16:creationId xmlns:a16="http://schemas.microsoft.com/office/drawing/2014/main" id="{FAE044D0-A7E1-48C7-9AE2-C5427F357A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40"/>
          <p:cNvPicPr preferRelativeResize="0"/>
          <p:nvPr/>
        </p:nvPicPr>
        <p:blipFill rotWithShape="1">
          <a:blip r:embed="rId5">
            <a:alphaModFix/>
          </a:blip>
          <a:srcRect b="7604"/>
          <a:stretch/>
        </p:blipFill>
        <p:spPr>
          <a:xfrm>
            <a:off x="2880000" y="0"/>
            <a:ext cx="8640000" cy="5987002"/>
          </a:xfrm>
          <a:prstGeom prst="rect">
            <a:avLst/>
          </a:prstGeom>
          <a:noFill/>
          <a:ln>
            <a:noFill/>
          </a:ln>
        </p:spPr>
      </p:pic>
      <p:sp>
        <p:nvSpPr>
          <p:cNvPr id="182" name="Google Shape;182;p40"/>
          <p:cNvSpPr/>
          <p:nvPr/>
        </p:nvSpPr>
        <p:spPr>
          <a:xfrm>
            <a:off x="1936800" y="283800"/>
            <a:ext cx="43908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0"/>
          <p:cNvSpPr/>
          <p:nvPr/>
        </p:nvSpPr>
        <p:spPr>
          <a:xfrm>
            <a:off x="7046175" y="1666105"/>
            <a:ext cx="4010400" cy="371077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0"/>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185" name="Google Shape;185;p40"/>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3</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186" name="Google Shape;186;p40"/>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187" name="Google Shape;187;p40"/>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188" name="Google Shape;188;p40"/>
          <p:cNvSpPr txBox="1"/>
          <p:nvPr/>
        </p:nvSpPr>
        <p:spPr>
          <a:xfrm>
            <a:off x="1855200" y="360000"/>
            <a:ext cx="43290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Kristályos anyagok</a:t>
            </a:r>
            <a:endParaRPr sz="3200">
              <a:solidFill>
                <a:srgbClr val="000000"/>
              </a:solidFill>
              <a:latin typeface="Roboto"/>
              <a:ea typeface="Roboto"/>
              <a:cs typeface="Roboto"/>
              <a:sym typeface="Roboto"/>
            </a:endParaRPr>
          </a:p>
        </p:txBody>
      </p:sp>
      <p:sp>
        <p:nvSpPr>
          <p:cNvPr id="189" name="Google Shape;189;p40"/>
          <p:cNvSpPr txBox="1"/>
          <p:nvPr/>
        </p:nvSpPr>
        <p:spPr>
          <a:xfrm>
            <a:off x="7033281" y="1597500"/>
            <a:ext cx="4036200" cy="3285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dirty="0">
                <a:latin typeface="Roboto"/>
                <a:ea typeface="Roboto"/>
                <a:cs typeface="Roboto"/>
                <a:sym typeface="Roboto"/>
              </a:rPr>
              <a:t>A kristály szó az ókori görög κρύσταλλος (krüsztallosz) szóból származik, ami bármilyen megfagyott dologra utal (például jégre). A kristályok, olyan szilárd halmazállapotú anyagok, amelyekben az atomok, molekulák, ionok szabályos rendben helyezkednek el. Ez a rend megfigyelhető a kristályos anyagok szerkezetében, a tér mindhárom irányában ismétlődő mintázatában.</a:t>
            </a:r>
            <a:endParaRPr sz="1600" b="1" dirty="0">
              <a:latin typeface="Roboto"/>
              <a:ea typeface="Roboto"/>
              <a:cs typeface="Roboto"/>
              <a:sym typeface="Roboto"/>
            </a:endParaRPr>
          </a:p>
        </p:txBody>
      </p:sp>
      <p:sp>
        <p:nvSpPr>
          <p:cNvPr id="190" name="Google Shape;190;p40"/>
          <p:cNvSpPr txBox="1"/>
          <p:nvPr/>
        </p:nvSpPr>
        <p:spPr>
          <a:xfrm>
            <a:off x="7662600" y="5265500"/>
            <a:ext cx="38574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https://unsplash.com/photos/9yhy1FXlKwI</a:t>
            </a:r>
            <a:endParaRPr sz="1200" dirty="0">
              <a:solidFill>
                <a:schemeClr val="tx1"/>
              </a:solidFill>
              <a:latin typeface="Roboto"/>
              <a:ea typeface="Roboto"/>
              <a:cs typeface="Roboto"/>
              <a:sym typeface="Roboto"/>
            </a:endParaRPr>
          </a:p>
        </p:txBody>
      </p:sp>
      <p:sp>
        <p:nvSpPr>
          <p:cNvPr id="191" name="Google Shape;191;p40"/>
          <p:cNvSpPr txBox="1"/>
          <p:nvPr/>
        </p:nvSpPr>
        <p:spPr>
          <a:xfrm>
            <a:off x="1070850" y="2557400"/>
            <a:ext cx="1683300" cy="270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u" sz="1600" b="1">
                <a:solidFill>
                  <a:srgbClr val="2C3895"/>
                </a:solidFill>
              </a:rPr>
              <a:t>Gyűjts, olyan összetett szavakat és kifejezéseket, amelyekben szerepel a kristály szavunk!</a:t>
            </a:r>
            <a:endParaRPr sz="1600" b="1">
              <a:solidFill>
                <a:srgbClr val="2C3895"/>
              </a:solidFill>
            </a:endParaRPr>
          </a:p>
          <a:p>
            <a:pPr marL="0" lvl="0" indent="0" algn="l" rtl="0">
              <a:lnSpc>
                <a:spcPct val="115000"/>
              </a:lnSpc>
              <a:spcBef>
                <a:spcPts val="0"/>
              </a:spcBef>
              <a:spcAft>
                <a:spcPts val="0"/>
              </a:spcAft>
              <a:buNone/>
            </a:pPr>
            <a:endParaRPr sz="1600" b="1">
              <a:solidFill>
                <a:srgbClr val="2C3895"/>
              </a:solidFill>
            </a:endParaRPr>
          </a:p>
        </p:txBody>
      </p:sp>
      <p:sp>
        <p:nvSpPr>
          <p:cNvPr id="192" name="Google Shape;192;p40"/>
          <p:cNvSpPr/>
          <p:nvPr/>
        </p:nvSpPr>
        <p:spPr>
          <a:xfrm>
            <a:off x="485850" y="2557388"/>
            <a:ext cx="450000" cy="450000"/>
          </a:xfrm>
          <a:prstGeom prst="rect">
            <a:avLst/>
          </a:prstGeom>
          <a:solidFill>
            <a:srgbClr val="2C3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 name="dia_4_1">
            <a:hlinkClick r:id="" action="ppaction://media"/>
            <a:extLst>
              <a:ext uri="{FF2B5EF4-FFF2-40B4-BE49-F238E27FC236}">
                <a16:creationId xmlns:a16="http://schemas.microsoft.com/office/drawing/2014/main" id="{19226920-90B1-4F24-A144-B051454A3D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41"/>
          <p:cNvPicPr preferRelativeResize="0"/>
          <p:nvPr/>
        </p:nvPicPr>
        <p:blipFill rotWithShape="1">
          <a:blip r:embed="rId5">
            <a:alphaModFix/>
          </a:blip>
          <a:srcRect r="9706"/>
          <a:stretch/>
        </p:blipFill>
        <p:spPr>
          <a:xfrm>
            <a:off x="3600000" y="-1486"/>
            <a:ext cx="7924925" cy="5849537"/>
          </a:xfrm>
          <a:prstGeom prst="rect">
            <a:avLst/>
          </a:prstGeom>
          <a:noFill/>
          <a:ln>
            <a:noFill/>
          </a:ln>
        </p:spPr>
      </p:pic>
      <p:sp>
        <p:nvSpPr>
          <p:cNvPr id="198" name="Google Shape;198;p41"/>
          <p:cNvSpPr/>
          <p:nvPr/>
        </p:nvSpPr>
        <p:spPr>
          <a:xfrm>
            <a:off x="1936800" y="283800"/>
            <a:ext cx="43908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1"/>
          <p:cNvSpPr txBox="1"/>
          <p:nvPr/>
        </p:nvSpPr>
        <p:spPr>
          <a:xfrm>
            <a:off x="7990625" y="5040000"/>
            <a:ext cx="35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https://unsplash.com/photos/NS34E9ZGNg4</a:t>
            </a:r>
            <a:endParaRPr sz="1200">
              <a:solidFill>
                <a:srgbClr val="FFFFFF"/>
              </a:solidFill>
              <a:latin typeface="Roboto"/>
              <a:ea typeface="Roboto"/>
              <a:cs typeface="Roboto"/>
              <a:sym typeface="Roboto"/>
            </a:endParaRPr>
          </a:p>
        </p:txBody>
      </p:sp>
      <p:sp>
        <p:nvSpPr>
          <p:cNvPr id="200" name="Google Shape;200;p41"/>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01" name="Google Shape;201;p41"/>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4</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02" name="Google Shape;202;p41"/>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03" name="Google Shape;203;p41"/>
          <p:cNvPicPr preferRelativeResize="0"/>
          <p:nvPr/>
        </p:nvPicPr>
        <p:blipFill>
          <a:blip r:embed="rId7">
            <a:alphaModFix/>
          </a:blip>
          <a:stretch>
            <a:fillRect/>
          </a:stretch>
        </p:blipFill>
        <p:spPr>
          <a:xfrm>
            <a:off x="720600" y="393725"/>
            <a:ext cx="1008000" cy="1440000"/>
          </a:xfrm>
          <a:prstGeom prst="rect">
            <a:avLst/>
          </a:prstGeom>
          <a:noFill/>
          <a:ln>
            <a:noFill/>
          </a:ln>
        </p:spPr>
      </p:pic>
      <p:sp>
        <p:nvSpPr>
          <p:cNvPr id="204" name="Google Shape;204;p41"/>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Mesterséges kristályok</a:t>
            </a:r>
            <a:endParaRPr sz="3200">
              <a:solidFill>
                <a:srgbClr val="000000"/>
              </a:solidFill>
              <a:latin typeface="Roboto"/>
              <a:ea typeface="Roboto"/>
              <a:cs typeface="Roboto"/>
              <a:sym typeface="Roboto"/>
            </a:endParaRPr>
          </a:p>
        </p:txBody>
      </p:sp>
      <p:sp>
        <p:nvSpPr>
          <p:cNvPr id="205" name="Google Shape;205;p41"/>
          <p:cNvSpPr txBox="1"/>
          <p:nvPr/>
        </p:nvSpPr>
        <p:spPr>
          <a:xfrm>
            <a:off x="725350" y="2011600"/>
            <a:ext cx="26325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Mesterségesen is lehetséges kristályokat előállítani, azonban ezeket nem tekinthetjük ásványoknak. </a:t>
            </a:r>
            <a:endParaRPr sz="1600" b="1">
              <a:latin typeface="Roboto"/>
              <a:ea typeface="Roboto"/>
              <a:cs typeface="Roboto"/>
              <a:sym typeface="Roboto"/>
            </a:endParaRPr>
          </a:p>
        </p:txBody>
      </p:sp>
      <p:sp>
        <p:nvSpPr>
          <p:cNvPr id="206" name="Google Shape;206;p41"/>
          <p:cNvSpPr txBox="1"/>
          <p:nvPr/>
        </p:nvSpPr>
        <p:spPr>
          <a:xfrm>
            <a:off x="1276150" y="4046700"/>
            <a:ext cx="1683300" cy="270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solidFill>
                  <a:srgbClr val="2C3895"/>
                </a:solidFill>
              </a:rPr>
              <a:t>Nézz utána, hogyan lehet otthon is kristályokat növeszteni!</a:t>
            </a:r>
            <a:endParaRPr sz="1600" b="1">
              <a:solidFill>
                <a:srgbClr val="2C3895"/>
              </a:solidFill>
            </a:endParaRPr>
          </a:p>
        </p:txBody>
      </p:sp>
      <p:sp>
        <p:nvSpPr>
          <p:cNvPr id="207" name="Google Shape;207;p41"/>
          <p:cNvSpPr/>
          <p:nvPr/>
        </p:nvSpPr>
        <p:spPr>
          <a:xfrm>
            <a:off x="725350" y="4103763"/>
            <a:ext cx="450000" cy="450000"/>
          </a:xfrm>
          <a:prstGeom prst="rect">
            <a:avLst/>
          </a:prstGeom>
          <a:solidFill>
            <a:srgbClr val="2C38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2" name="dia_5_1">
            <a:hlinkClick r:id="" action="ppaction://media"/>
            <a:extLst>
              <a:ext uri="{FF2B5EF4-FFF2-40B4-BE49-F238E27FC236}">
                <a16:creationId xmlns:a16="http://schemas.microsoft.com/office/drawing/2014/main" id="{05FC1E9E-18C4-4CD7-8B74-2477FF857F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1486"/>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42"/>
          <p:cNvPicPr preferRelativeResize="0"/>
          <p:nvPr/>
        </p:nvPicPr>
        <p:blipFill rotWithShape="1">
          <a:blip r:embed="rId5">
            <a:alphaModFix/>
          </a:blip>
          <a:srcRect l="5846"/>
          <a:stretch/>
        </p:blipFill>
        <p:spPr>
          <a:xfrm>
            <a:off x="3352500" y="0"/>
            <a:ext cx="8167500" cy="5761499"/>
          </a:xfrm>
          <a:prstGeom prst="rect">
            <a:avLst/>
          </a:prstGeom>
          <a:noFill/>
          <a:ln>
            <a:noFill/>
          </a:ln>
        </p:spPr>
      </p:pic>
      <p:sp>
        <p:nvSpPr>
          <p:cNvPr id="213" name="Google Shape;213;p42"/>
          <p:cNvSpPr/>
          <p:nvPr/>
        </p:nvSpPr>
        <p:spPr>
          <a:xfrm>
            <a:off x="1936800" y="283800"/>
            <a:ext cx="43908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2"/>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15" name="Google Shape;215;p42"/>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5</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16" name="Google Shape;216;p42"/>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17" name="Google Shape;217;p42"/>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218" name="Google Shape;218;p42"/>
          <p:cNvSpPr txBox="1"/>
          <p:nvPr/>
        </p:nvSpPr>
        <p:spPr>
          <a:xfrm>
            <a:off x="1855200" y="360000"/>
            <a:ext cx="41811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Terméselemek</a:t>
            </a:r>
            <a:endParaRPr sz="3200">
              <a:solidFill>
                <a:srgbClr val="000000"/>
              </a:solidFill>
              <a:latin typeface="Roboto"/>
              <a:ea typeface="Roboto"/>
              <a:cs typeface="Roboto"/>
              <a:sym typeface="Roboto"/>
            </a:endParaRPr>
          </a:p>
        </p:txBody>
      </p:sp>
      <p:sp>
        <p:nvSpPr>
          <p:cNvPr id="219" name="Google Shape;219;p42"/>
          <p:cNvSpPr txBox="1"/>
          <p:nvPr/>
        </p:nvSpPr>
        <p:spPr>
          <a:xfrm>
            <a:off x="6598350" y="5040000"/>
            <a:ext cx="49266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tx1"/>
                </a:solidFill>
                <a:latin typeface="Roboto"/>
                <a:ea typeface="Roboto"/>
                <a:cs typeface="Roboto"/>
                <a:sym typeface="Roboto"/>
              </a:rPr>
              <a:t>Kép forrása:</a:t>
            </a:r>
            <a:br>
              <a:rPr lang="hu" sz="1200" dirty="0">
                <a:solidFill>
                  <a:schemeClr val="tx1"/>
                </a:solidFill>
                <a:latin typeface="Roboto"/>
                <a:ea typeface="Roboto"/>
                <a:cs typeface="Roboto"/>
                <a:sym typeface="Roboto"/>
              </a:rPr>
            </a:br>
            <a:r>
              <a:rPr lang="hu" sz="1200" u="sng" dirty="0">
                <a:solidFill>
                  <a:schemeClr val="tx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https://commons.wikimedia.org/wiki/File:Soufre_natif_3(Italie).jpg</a:t>
            </a:r>
            <a:endParaRPr sz="1200" dirty="0">
              <a:solidFill>
                <a:schemeClr val="tx1"/>
              </a:solidFill>
              <a:latin typeface="Roboto"/>
              <a:ea typeface="Roboto"/>
              <a:cs typeface="Roboto"/>
              <a:sym typeface="Roboto"/>
            </a:endParaRPr>
          </a:p>
        </p:txBody>
      </p:sp>
      <p:sp>
        <p:nvSpPr>
          <p:cNvPr id="220" name="Google Shape;220;p42"/>
          <p:cNvSpPr txBox="1"/>
          <p:nvPr/>
        </p:nvSpPr>
        <p:spPr>
          <a:xfrm>
            <a:off x="720000" y="1923600"/>
            <a:ext cx="26325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 természetben önállóan megjelenő elemek ásványait gyakran terméselemeknek nevezzük. Ilyen a fényképen látható terméskén is, hiszen a kén a természetben előfordul elemi állapotban is, nem csak vegyületként.</a:t>
            </a:r>
            <a:endParaRPr sz="1600" b="1">
              <a:latin typeface="Roboto"/>
              <a:ea typeface="Roboto"/>
              <a:cs typeface="Roboto"/>
              <a:sym typeface="Roboto"/>
            </a:endParaRPr>
          </a:p>
          <a:p>
            <a:pPr marL="0" lvl="0" indent="0" algn="l" rtl="0">
              <a:lnSpc>
                <a:spcPct val="150000"/>
              </a:lnSpc>
              <a:spcBef>
                <a:spcPts val="0"/>
              </a:spcBef>
              <a:spcAft>
                <a:spcPts val="0"/>
              </a:spcAft>
              <a:buNone/>
            </a:pPr>
            <a:endParaRPr sz="1600" b="1">
              <a:latin typeface="Roboto"/>
              <a:ea typeface="Roboto"/>
              <a:cs typeface="Roboto"/>
              <a:sym typeface="Roboto"/>
            </a:endParaRPr>
          </a:p>
        </p:txBody>
      </p:sp>
      <p:pic>
        <p:nvPicPr>
          <p:cNvPr id="2" name="dia_6_1">
            <a:hlinkClick r:id="" action="ppaction://media"/>
            <a:extLst>
              <a:ext uri="{FF2B5EF4-FFF2-40B4-BE49-F238E27FC236}">
                <a16:creationId xmlns:a16="http://schemas.microsoft.com/office/drawing/2014/main" id="{5A50E40E-32F7-4A7A-A315-30DF6C0D8A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9231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3"/>
          <p:cNvPicPr preferRelativeResize="0"/>
          <p:nvPr/>
        </p:nvPicPr>
        <p:blipFill>
          <a:blip r:embed="rId5">
            <a:alphaModFix/>
          </a:blip>
          <a:stretch>
            <a:fillRect/>
          </a:stretch>
        </p:blipFill>
        <p:spPr>
          <a:xfrm>
            <a:off x="5228252" y="147950"/>
            <a:ext cx="5679387" cy="5761501"/>
          </a:xfrm>
          <a:prstGeom prst="rect">
            <a:avLst/>
          </a:prstGeom>
          <a:noFill/>
          <a:ln>
            <a:noFill/>
          </a:ln>
        </p:spPr>
      </p:pic>
      <p:sp>
        <p:nvSpPr>
          <p:cNvPr id="226" name="Google Shape;226;p43"/>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27" name="Google Shape;227;p43"/>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6</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28" name="Google Shape;228;p43"/>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29" name="Google Shape;229;p43"/>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230" name="Google Shape;230;p43"/>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Ásványnevek</a:t>
            </a:r>
            <a:endParaRPr sz="3200">
              <a:solidFill>
                <a:srgbClr val="000000"/>
              </a:solidFill>
              <a:latin typeface="Roboto"/>
              <a:ea typeface="Roboto"/>
              <a:cs typeface="Roboto"/>
              <a:sym typeface="Roboto"/>
            </a:endParaRPr>
          </a:p>
        </p:txBody>
      </p:sp>
      <p:sp>
        <p:nvSpPr>
          <p:cNvPr id="231" name="Google Shape;231;p43"/>
          <p:cNvSpPr txBox="1"/>
          <p:nvPr/>
        </p:nvSpPr>
        <p:spPr>
          <a:xfrm>
            <a:off x="720000" y="1923600"/>
            <a:ext cx="41403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hu" sz="1600" b="1">
                <a:latin typeface="Roboto"/>
                <a:ea typeface="Roboto"/>
                <a:cs typeface="Roboto"/>
                <a:sym typeface="Roboto"/>
              </a:rPr>
              <a:t>Több mint 4500 darab ásványt ismer a tudomány napjainkban, azonban még ma is előfordul, hogy új ásványfajt írnak le a kutatók. A felfedezőnek lehetősége van el is nevezni az adott ásványt. A modern tudományos névnek számtalan szabálynak kell megfelelnie, de általánosságban megfogalmazva, az ásványok nevét köznévi vagy tulajdonnévi eredetű szóhoz rendelt -it végződéssel képzik.  </a:t>
            </a:r>
            <a:endParaRPr sz="1600" b="1">
              <a:latin typeface="Roboto"/>
              <a:ea typeface="Roboto"/>
              <a:cs typeface="Roboto"/>
              <a:sym typeface="Roboto"/>
            </a:endParaRPr>
          </a:p>
          <a:p>
            <a:pPr marL="0" lvl="0" indent="0" algn="l" rtl="0">
              <a:lnSpc>
                <a:spcPct val="150000"/>
              </a:lnSpc>
              <a:spcBef>
                <a:spcPts val="0"/>
              </a:spcBef>
              <a:spcAft>
                <a:spcPts val="0"/>
              </a:spcAft>
              <a:buNone/>
            </a:pPr>
            <a:endParaRPr sz="1600" b="1">
              <a:latin typeface="Roboto"/>
              <a:ea typeface="Roboto"/>
              <a:cs typeface="Roboto"/>
              <a:sym typeface="Roboto"/>
            </a:endParaRPr>
          </a:p>
        </p:txBody>
      </p:sp>
      <p:pic>
        <p:nvPicPr>
          <p:cNvPr id="2" name="dia_7_1">
            <a:hlinkClick r:id="" action="ppaction://media"/>
            <a:extLst>
              <a:ext uri="{FF2B5EF4-FFF2-40B4-BE49-F238E27FC236}">
                <a16:creationId xmlns:a16="http://schemas.microsoft.com/office/drawing/2014/main" id="{3F537783-36E9-455C-BF72-D25EFE0A84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4"/>
          <p:cNvPicPr preferRelativeResize="0"/>
          <p:nvPr/>
        </p:nvPicPr>
        <p:blipFill rotWithShape="1">
          <a:blip r:embed="rId5">
            <a:alphaModFix/>
          </a:blip>
          <a:srcRect b="11087"/>
          <a:stretch/>
        </p:blipFill>
        <p:spPr>
          <a:xfrm>
            <a:off x="1783750" y="0"/>
            <a:ext cx="9736249" cy="5761500"/>
          </a:xfrm>
          <a:prstGeom prst="rect">
            <a:avLst/>
          </a:prstGeom>
          <a:noFill/>
          <a:ln>
            <a:noFill/>
          </a:ln>
        </p:spPr>
      </p:pic>
      <p:sp>
        <p:nvSpPr>
          <p:cNvPr id="237" name="Google Shape;237;p44"/>
          <p:cNvSpPr/>
          <p:nvPr/>
        </p:nvSpPr>
        <p:spPr>
          <a:xfrm>
            <a:off x="1936800" y="283800"/>
            <a:ext cx="4390800" cy="882900"/>
          </a:xfrm>
          <a:prstGeom prst="rect">
            <a:avLst/>
          </a:prstGeom>
          <a:solidFill>
            <a:srgbClr val="FFFFFF">
              <a:alpha val="7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4"/>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39" name="Google Shape;239;p44"/>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7</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40" name="Google Shape;240;p44"/>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41" name="Google Shape;241;p44"/>
          <p:cNvPicPr preferRelativeResize="0"/>
          <p:nvPr/>
        </p:nvPicPr>
        <p:blipFill>
          <a:blip r:embed="rId6">
            <a:alphaModFix/>
          </a:blip>
          <a:stretch>
            <a:fillRect/>
          </a:stretch>
        </p:blipFill>
        <p:spPr>
          <a:xfrm>
            <a:off x="720600" y="393725"/>
            <a:ext cx="1008000" cy="1440000"/>
          </a:xfrm>
          <a:prstGeom prst="rect">
            <a:avLst/>
          </a:prstGeom>
          <a:noFill/>
          <a:ln>
            <a:noFill/>
          </a:ln>
        </p:spPr>
      </p:pic>
      <p:sp>
        <p:nvSpPr>
          <p:cNvPr id="242" name="Google Shape;242;p44"/>
          <p:cNvSpPr txBox="1"/>
          <p:nvPr/>
        </p:nvSpPr>
        <p:spPr>
          <a:xfrm>
            <a:off x="1855200" y="360000"/>
            <a:ext cx="33378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Színek</a:t>
            </a:r>
            <a:endParaRPr sz="3200">
              <a:solidFill>
                <a:srgbClr val="000000"/>
              </a:solidFill>
              <a:latin typeface="Roboto"/>
              <a:ea typeface="Roboto"/>
              <a:cs typeface="Roboto"/>
              <a:sym typeface="Roboto"/>
            </a:endParaRPr>
          </a:p>
        </p:txBody>
      </p:sp>
      <p:sp>
        <p:nvSpPr>
          <p:cNvPr id="243" name="Google Shape;243;p44"/>
          <p:cNvSpPr txBox="1"/>
          <p:nvPr/>
        </p:nvSpPr>
        <p:spPr>
          <a:xfrm>
            <a:off x="6790675" y="5040000"/>
            <a:ext cx="47343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dirty="0">
                <a:solidFill>
                  <a:schemeClr val="bg1"/>
                </a:solidFill>
                <a:latin typeface="Roboto"/>
                <a:ea typeface="Roboto"/>
                <a:cs typeface="Roboto"/>
                <a:sym typeface="Roboto"/>
              </a:rPr>
              <a:t>Kép forrása:</a:t>
            </a:r>
            <a:br>
              <a:rPr lang="hu" sz="1200" dirty="0">
                <a:solidFill>
                  <a:schemeClr val="bg1"/>
                </a:solidFill>
                <a:latin typeface="Roboto"/>
                <a:ea typeface="Roboto"/>
                <a:cs typeface="Roboto"/>
                <a:sym typeface="Roboto"/>
              </a:rPr>
            </a:br>
            <a:r>
              <a:rPr lang="hu" sz="1200" dirty="0">
                <a:solidFill>
                  <a:schemeClr val="bg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https://commons.wikimedia.org/wiki/File:Prism_flat_rainbow.jpg</a:t>
            </a:r>
            <a:endParaRPr sz="1200" dirty="0">
              <a:solidFill>
                <a:schemeClr val="bg1"/>
              </a:solidFill>
              <a:latin typeface="Roboto"/>
              <a:ea typeface="Roboto"/>
              <a:cs typeface="Roboto"/>
              <a:sym typeface="Roboto"/>
            </a:endParaRPr>
          </a:p>
        </p:txBody>
      </p:sp>
      <p:sp>
        <p:nvSpPr>
          <p:cNvPr id="244" name="Google Shape;244;p44"/>
          <p:cNvSpPr txBox="1"/>
          <p:nvPr/>
        </p:nvSpPr>
        <p:spPr>
          <a:xfrm>
            <a:off x="7139725" y="1417500"/>
            <a:ext cx="4036200" cy="3716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solidFill>
                  <a:srgbClr val="FFFFFF"/>
                </a:solidFill>
                <a:latin typeface="Roboto"/>
                <a:ea typeface="Roboto"/>
                <a:cs typeface="Roboto"/>
                <a:sym typeface="Roboto"/>
              </a:rPr>
              <a:t>Az emberi látás a visszaverődő fény egyediségét színként érzékeli. A fehér fényt egy prizma segítségével különböző színű sugarakra bonthatjuk. Mi emberek ezeket a színes fénynyalábokat együtt fehérnek érzékeljük. Egy pirosnak látott ásvány esetében, az ásványra érkező fehér fény összetevői közül csak a piros színű sugár verődik vissza, és jut el a szemünkbe.</a:t>
            </a:r>
            <a:endParaRPr sz="1600" b="1">
              <a:solidFill>
                <a:srgbClr val="FFFFFF"/>
              </a:solidFill>
              <a:latin typeface="Roboto"/>
              <a:ea typeface="Roboto"/>
              <a:cs typeface="Roboto"/>
              <a:sym typeface="Roboto"/>
            </a:endParaRPr>
          </a:p>
        </p:txBody>
      </p:sp>
      <p:pic>
        <p:nvPicPr>
          <p:cNvPr id="2" name="dia_8_1">
            <a:hlinkClick r:id="" action="ppaction://media"/>
            <a:extLst>
              <a:ext uri="{FF2B5EF4-FFF2-40B4-BE49-F238E27FC236}">
                <a16:creationId xmlns:a16="http://schemas.microsoft.com/office/drawing/2014/main" id="{CCAAC901-15F5-4319-A028-42BB95A34B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5"/>
          <p:cNvSpPr/>
          <p:nvPr/>
        </p:nvSpPr>
        <p:spPr>
          <a:xfrm>
            <a:off x="0" y="0"/>
            <a:ext cx="360000" cy="6480000"/>
          </a:xfrm>
          <a:prstGeom prst="rect">
            <a:avLst/>
          </a:prstGeom>
          <a:solidFill>
            <a:srgbClr val="2C3895"/>
          </a:solidFill>
          <a:ln>
            <a:noFill/>
          </a:ln>
        </p:spPr>
        <p:txBody>
          <a:bodyPr spcFirstLastPara="1" wrap="square" lIns="115175" tIns="115175" rIns="115175" bIns="115175" anchor="ctr" anchorCtr="0">
            <a:noAutofit/>
          </a:bodyPr>
          <a:lstStyle/>
          <a:p>
            <a:pPr marL="0" lvl="0" indent="0" algn="l" rtl="0">
              <a:spcBef>
                <a:spcPts val="0"/>
              </a:spcBef>
              <a:spcAft>
                <a:spcPts val="0"/>
              </a:spcAft>
              <a:buNone/>
            </a:pPr>
            <a:endParaRPr/>
          </a:p>
        </p:txBody>
      </p:sp>
      <p:sp>
        <p:nvSpPr>
          <p:cNvPr id="250" name="Google Shape;250;p45"/>
          <p:cNvSpPr txBox="1"/>
          <p:nvPr/>
        </p:nvSpPr>
        <p:spPr>
          <a:xfrm>
            <a:off x="10800000" y="5759875"/>
            <a:ext cx="720000" cy="720000"/>
          </a:xfrm>
          <a:prstGeom prst="rect">
            <a:avLst/>
          </a:prstGeom>
          <a:noFill/>
          <a:ln>
            <a:noFill/>
          </a:ln>
        </p:spPr>
        <p:txBody>
          <a:bodyPr spcFirstLastPara="1" wrap="square" lIns="115175" tIns="115175" rIns="115175" bIns="115175" anchor="ctr" anchorCtr="0">
            <a:noAutofit/>
          </a:bodyPr>
          <a:lstStyle/>
          <a:p>
            <a:pPr marL="0" lvl="0" indent="0" algn="ctr" rtl="0">
              <a:spcBef>
                <a:spcPts val="0"/>
              </a:spcBef>
              <a:spcAft>
                <a:spcPts val="0"/>
              </a:spcAft>
              <a:buNone/>
            </a:pPr>
            <a:r>
              <a:rPr lang="hu" sz="1600">
                <a:latin typeface="Roboto"/>
                <a:ea typeface="Roboto"/>
                <a:cs typeface="Roboto"/>
                <a:sym typeface="Roboto"/>
              </a:rPr>
              <a:t>8</a:t>
            </a:r>
            <a:r>
              <a:rPr lang="hu" sz="1600">
                <a:solidFill>
                  <a:srgbClr val="000000"/>
                </a:solidFill>
                <a:latin typeface="Roboto"/>
                <a:ea typeface="Roboto"/>
                <a:cs typeface="Roboto"/>
                <a:sym typeface="Roboto"/>
              </a:rPr>
              <a:t>.</a:t>
            </a:r>
            <a:endParaRPr sz="1600">
              <a:solidFill>
                <a:srgbClr val="000000"/>
              </a:solidFill>
              <a:latin typeface="Roboto"/>
              <a:ea typeface="Roboto"/>
              <a:cs typeface="Roboto"/>
              <a:sym typeface="Roboto"/>
            </a:endParaRPr>
          </a:p>
        </p:txBody>
      </p:sp>
      <p:sp>
        <p:nvSpPr>
          <p:cNvPr id="251" name="Google Shape;251;p45"/>
          <p:cNvSpPr txBox="1"/>
          <p:nvPr/>
        </p:nvSpPr>
        <p:spPr>
          <a:xfrm>
            <a:off x="720000" y="5759878"/>
            <a:ext cx="8220000" cy="720000"/>
          </a:xfrm>
          <a:prstGeom prst="rect">
            <a:avLst/>
          </a:prstGeom>
          <a:noFill/>
          <a:ln>
            <a:noFill/>
          </a:ln>
        </p:spPr>
        <p:txBody>
          <a:bodyPr spcFirstLastPara="1" wrap="square" lIns="115175" tIns="115175" rIns="115175" bIns="115175" anchor="ctr" anchorCtr="0">
            <a:noAutofit/>
          </a:bodyPr>
          <a:lstStyle/>
          <a:p>
            <a:pPr marL="0" lvl="0" indent="0" algn="l" rtl="0">
              <a:spcBef>
                <a:spcPts val="0"/>
              </a:spcBef>
              <a:spcAft>
                <a:spcPts val="0"/>
              </a:spcAft>
              <a:buNone/>
            </a:pPr>
            <a:r>
              <a:rPr lang="hu" sz="1600">
                <a:solidFill>
                  <a:srgbClr val="000000"/>
                </a:solidFill>
                <a:latin typeface="Roboto"/>
                <a:ea typeface="Roboto"/>
                <a:cs typeface="Roboto"/>
                <a:sym typeface="Roboto"/>
              </a:rPr>
              <a:t>EFOP-3.3.6-17-2017-00001 Élményből tudást – Természetesen a Mátra Múzeumban</a:t>
            </a:r>
            <a:endParaRPr sz="1600">
              <a:solidFill>
                <a:srgbClr val="000000"/>
              </a:solidFill>
              <a:latin typeface="Roboto"/>
              <a:ea typeface="Roboto"/>
              <a:cs typeface="Roboto"/>
              <a:sym typeface="Roboto"/>
            </a:endParaRPr>
          </a:p>
        </p:txBody>
      </p:sp>
      <p:pic>
        <p:nvPicPr>
          <p:cNvPr id="252" name="Google Shape;252;p45"/>
          <p:cNvPicPr preferRelativeResize="0"/>
          <p:nvPr/>
        </p:nvPicPr>
        <p:blipFill>
          <a:blip r:embed="rId5">
            <a:alphaModFix/>
          </a:blip>
          <a:stretch>
            <a:fillRect/>
          </a:stretch>
        </p:blipFill>
        <p:spPr>
          <a:xfrm>
            <a:off x="720600" y="393725"/>
            <a:ext cx="1008000" cy="1440000"/>
          </a:xfrm>
          <a:prstGeom prst="rect">
            <a:avLst/>
          </a:prstGeom>
          <a:noFill/>
          <a:ln>
            <a:noFill/>
          </a:ln>
        </p:spPr>
      </p:pic>
      <p:sp>
        <p:nvSpPr>
          <p:cNvPr id="253" name="Google Shape;253;p45"/>
          <p:cNvSpPr txBox="1"/>
          <p:nvPr/>
        </p:nvSpPr>
        <p:spPr>
          <a:xfrm>
            <a:off x="1855200" y="360000"/>
            <a:ext cx="6135300" cy="720000"/>
          </a:xfrm>
          <a:prstGeom prst="rect">
            <a:avLst/>
          </a:prstGeom>
          <a:noFill/>
          <a:ln>
            <a:noFill/>
          </a:ln>
        </p:spPr>
        <p:txBody>
          <a:bodyPr spcFirstLastPara="1" wrap="square" lIns="110925" tIns="110925" rIns="110925" bIns="110925" anchor="t" anchorCtr="0">
            <a:noAutofit/>
          </a:bodyPr>
          <a:lstStyle/>
          <a:p>
            <a:pPr marL="0" lvl="0" indent="0" algn="l" rtl="0">
              <a:spcBef>
                <a:spcPts val="0"/>
              </a:spcBef>
              <a:spcAft>
                <a:spcPts val="1900"/>
              </a:spcAft>
              <a:buNone/>
            </a:pPr>
            <a:r>
              <a:rPr lang="hu" sz="3200">
                <a:latin typeface="Roboto"/>
                <a:ea typeface="Roboto"/>
                <a:cs typeface="Roboto"/>
                <a:sym typeface="Roboto"/>
              </a:rPr>
              <a:t>Színváltozatok</a:t>
            </a:r>
            <a:endParaRPr sz="3200">
              <a:solidFill>
                <a:srgbClr val="000000"/>
              </a:solidFill>
              <a:latin typeface="Roboto"/>
              <a:ea typeface="Roboto"/>
              <a:cs typeface="Roboto"/>
              <a:sym typeface="Roboto"/>
            </a:endParaRPr>
          </a:p>
        </p:txBody>
      </p:sp>
      <p:pic>
        <p:nvPicPr>
          <p:cNvPr id="254" name="Google Shape;254;p45"/>
          <p:cNvPicPr preferRelativeResize="0"/>
          <p:nvPr/>
        </p:nvPicPr>
        <p:blipFill rotWithShape="1">
          <a:blip r:embed="rId6">
            <a:alphaModFix/>
          </a:blip>
          <a:srcRect l="17075" r="-8"/>
          <a:stretch/>
        </p:blipFill>
        <p:spPr>
          <a:xfrm>
            <a:off x="4009451" y="1327817"/>
            <a:ext cx="4554004" cy="4184241"/>
          </a:xfrm>
          <a:prstGeom prst="rect">
            <a:avLst/>
          </a:prstGeom>
          <a:noFill/>
          <a:ln>
            <a:noFill/>
          </a:ln>
        </p:spPr>
      </p:pic>
      <p:pic>
        <p:nvPicPr>
          <p:cNvPr id="255" name="Google Shape;255;p45"/>
          <p:cNvPicPr preferRelativeResize="0"/>
          <p:nvPr/>
        </p:nvPicPr>
        <p:blipFill rotWithShape="1">
          <a:blip r:embed="rId7">
            <a:alphaModFix/>
          </a:blip>
          <a:srcRect r="15045"/>
          <a:stretch/>
        </p:blipFill>
        <p:spPr>
          <a:xfrm>
            <a:off x="7651225" y="1325075"/>
            <a:ext cx="3868774" cy="4189700"/>
          </a:xfrm>
          <a:prstGeom prst="rect">
            <a:avLst/>
          </a:prstGeom>
          <a:noFill/>
          <a:ln>
            <a:noFill/>
          </a:ln>
        </p:spPr>
      </p:pic>
      <p:sp>
        <p:nvSpPr>
          <p:cNvPr id="256" name="Google Shape;256;p45"/>
          <p:cNvSpPr txBox="1"/>
          <p:nvPr/>
        </p:nvSpPr>
        <p:spPr>
          <a:xfrm>
            <a:off x="572050" y="1922850"/>
            <a:ext cx="3437400" cy="1914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latin typeface="Roboto"/>
                <a:ea typeface="Roboto"/>
                <a:cs typeface="Roboto"/>
                <a:sym typeface="Roboto"/>
              </a:rPr>
              <a:t>Az ásványok színe a legszembetűnőbb tulajdonságuk. Azonban pusztán a szín alapján nem lehet meghatározni őket. Léteznek olyan ásványok is, amelyek többféle színváltozatban is megtalálhatóak. Ilyen ásvány például a korund, aminek a piros színű változatát rubinként és a kék színű változatát zafírként ismerjük.  </a:t>
            </a:r>
            <a:endParaRPr sz="1600" b="1">
              <a:latin typeface="Roboto"/>
              <a:ea typeface="Roboto"/>
              <a:cs typeface="Roboto"/>
              <a:sym typeface="Roboto"/>
            </a:endParaRPr>
          </a:p>
        </p:txBody>
      </p:sp>
      <p:sp>
        <p:nvSpPr>
          <p:cNvPr id="257" name="Google Shape;257;p45"/>
          <p:cNvSpPr txBox="1"/>
          <p:nvPr/>
        </p:nvSpPr>
        <p:spPr>
          <a:xfrm>
            <a:off x="7656913" y="4793275"/>
            <a:ext cx="38574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https://commons.wikimedia.org/wiki/File:Corundum-winza-17d.jpg</a:t>
            </a:r>
            <a:endParaRPr sz="1200">
              <a:solidFill>
                <a:srgbClr val="FFFFFF"/>
              </a:solidFill>
              <a:latin typeface="Roboto"/>
              <a:ea typeface="Roboto"/>
              <a:cs typeface="Roboto"/>
              <a:sym typeface="Roboto"/>
            </a:endParaRPr>
          </a:p>
        </p:txBody>
      </p:sp>
      <p:sp>
        <p:nvSpPr>
          <p:cNvPr id="258" name="Google Shape;258;p45"/>
          <p:cNvSpPr txBox="1"/>
          <p:nvPr/>
        </p:nvSpPr>
        <p:spPr>
          <a:xfrm>
            <a:off x="4009450" y="4793275"/>
            <a:ext cx="3641700" cy="721500"/>
          </a:xfrm>
          <a:prstGeom prst="rect">
            <a:avLst/>
          </a:prstGeom>
          <a:noFill/>
          <a:ln>
            <a:noFill/>
          </a:ln>
        </p:spPr>
        <p:txBody>
          <a:bodyPr spcFirstLastPara="1" wrap="square" lIns="115175" tIns="115175" rIns="115175" bIns="115175" anchor="b" anchorCtr="0">
            <a:noAutofit/>
          </a:bodyPr>
          <a:lstStyle/>
          <a:p>
            <a:pPr marL="0" lvl="0" indent="0" algn="r" rtl="0">
              <a:spcBef>
                <a:spcPts val="0"/>
              </a:spcBef>
              <a:spcAft>
                <a:spcPts val="0"/>
              </a:spcAft>
              <a:buNone/>
            </a:pPr>
            <a:r>
              <a:rPr lang="hu" sz="1200">
                <a:solidFill>
                  <a:srgbClr val="FFFFFF"/>
                </a:solidFill>
                <a:latin typeface="Roboto"/>
                <a:ea typeface="Roboto"/>
                <a:cs typeface="Roboto"/>
                <a:sym typeface="Roboto"/>
              </a:rPr>
              <a:t>Kép forrása:</a:t>
            </a:r>
            <a:br>
              <a:rPr lang="hu" sz="1200">
                <a:solidFill>
                  <a:srgbClr val="FFFFFF"/>
                </a:solidFill>
                <a:latin typeface="Roboto"/>
                <a:ea typeface="Roboto"/>
                <a:cs typeface="Roboto"/>
                <a:sym typeface="Roboto"/>
              </a:rPr>
            </a:br>
            <a:r>
              <a:rPr lang="hu" sz="1200" u="sng">
                <a:solidFill>
                  <a:srgbClr val="FFFFFF"/>
                </a:solidFill>
                <a:latin typeface="Roboto"/>
                <a:ea typeface="Roboto"/>
                <a:cs typeface="Roboto"/>
                <a:sym typeface="Roboto"/>
                <a:hlinkClick r:id="rId9">
                  <a:extLst>
                    <a:ext uri="{A12FA001-AC4F-418D-AE19-62706E023703}">
                      <ahyp:hlinkClr xmlns:ahyp="http://schemas.microsoft.com/office/drawing/2018/hyperlinkcolor" val="tx"/>
                    </a:ext>
                  </a:extLst>
                </a:hlinkClick>
              </a:rPr>
              <a:t>https://commons.wikimedia.org/wiki/File:1szafir_Madagaskar.jpg</a:t>
            </a:r>
            <a:endParaRPr sz="1200">
              <a:solidFill>
                <a:srgbClr val="FFFFFF"/>
              </a:solidFill>
              <a:latin typeface="Roboto"/>
              <a:ea typeface="Roboto"/>
              <a:cs typeface="Roboto"/>
              <a:sym typeface="Roboto"/>
            </a:endParaRPr>
          </a:p>
        </p:txBody>
      </p:sp>
      <p:pic>
        <p:nvPicPr>
          <p:cNvPr id="2" name="dia_9_1">
            <a:hlinkClick r:id="" action="ppaction://media"/>
            <a:extLst>
              <a:ext uri="{FF2B5EF4-FFF2-40B4-BE49-F238E27FC236}">
                <a16:creationId xmlns:a16="http://schemas.microsoft.com/office/drawing/2014/main" id="{6C03842B-007E-488F-9A44-21B255F8D3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7362"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TotalTime>
  <Words>2081</Words>
  <Application>Microsoft Office PowerPoint</Application>
  <PresentationFormat>Egyéni</PresentationFormat>
  <Paragraphs>237</Paragraphs>
  <Slides>26</Slides>
  <Notes>26</Notes>
  <HiddenSlides>0</HiddenSlides>
  <MMClips>20</MMClips>
  <ScaleCrop>false</ScaleCrop>
  <HeadingPairs>
    <vt:vector size="6" baseType="variant">
      <vt:variant>
        <vt:lpstr>Használt betűtípusok</vt:lpstr>
      </vt:variant>
      <vt:variant>
        <vt:i4>3</vt:i4>
      </vt:variant>
      <vt:variant>
        <vt:lpstr>Téma</vt:lpstr>
      </vt:variant>
      <vt:variant>
        <vt:i4>3</vt:i4>
      </vt:variant>
      <vt:variant>
        <vt:lpstr>Diacímek</vt:lpstr>
      </vt:variant>
      <vt:variant>
        <vt:i4>26</vt:i4>
      </vt:variant>
    </vt:vector>
  </HeadingPairs>
  <TitlesOfParts>
    <vt:vector size="32" baseType="lpstr">
      <vt:lpstr>Roboto</vt:lpstr>
      <vt:lpstr>Arial</vt:lpstr>
      <vt:lpstr>Roboto Black</vt:lpstr>
      <vt:lpstr>Simple Light</vt:lpstr>
      <vt:lpstr>Simple Light</vt:lpstr>
      <vt:lpstr>Simple Light</vt:lpstr>
      <vt:lpstr>Élményből tudást Természetesen a Mátra Múzeumban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Élményből tudást Természetesen a Mátra Múzeumban</dc:title>
  <cp:lastModifiedBy>Péter Földi</cp:lastModifiedBy>
  <cp:revision>8</cp:revision>
  <dcterms:modified xsi:type="dcterms:W3CDTF">2021-02-16T10:52:19Z</dcterms:modified>
</cp:coreProperties>
</file>