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Lst>
  <p:notesMasterIdLst>
    <p:notesMasterId r:id="rId43"/>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7" r:id="rId41"/>
    <p:sldId id="298" r:id="rId42"/>
  </p:sldIdLst>
  <p:sldSz cx="11520488" cy="6480175"/>
  <p:notesSz cx="7559675" cy="10691813"/>
  <p:defaultTextStyle>
    <a:defPPr>
      <a:defRPr lang="en-GB"/>
    </a:defPPr>
    <a:lvl1pPr algn="l" defTabSz="449263" rtl="0" fontAlgn="base" hangingPunct="0">
      <a:lnSpc>
        <a:spcPct val="93000"/>
      </a:lnSpc>
      <a:spcBef>
        <a:spcPct val="0"/>
      </a:spcBef>
      <a:spcAft>
        <a:spcPct val="0"/>
      </a:spcAft>
      <a:buClr>
        <a:srgbClr val="000000"/>
      </a:buClr>
      <a:buSzPct val="100000"/>
      <a:buFont typeface="Times New Roman" pitchFamily="16" charset="0"/>
      <a:defRPr kern="1200">
        <a:solidFill>
          <a:schemeClr val="bg1"/>
        </a:solidFill>
        <a:latin typeface="Arial" charset="0"/>
        <a:ea typeface="+mn-ea"/>
        <a:cs typeface="+mn-cs"/>
      </a:defRPr>
    </a:lvl1pPr>
    <a:lvl2pPr marL="742950" indent="-285750" algn="l" defTabSz="449263" rtl="0" fontAlgn="base" hangingPunct="0">
      <a:lnSpc>
        <a:spcPct val="93000"/>
      </a:lnSpc>
      <a:spcBef>
        <a:spcPct val="0"/>
      </a:spcBef>
      <a:spcAft>
        <a:spcPct val="0"/>
      </a:spcAft>
      <a:buClr>
        <a:srgbClr val="000000"/>
      </a:buClr>
      <a:buSzPct val="100000"/>
      <a:buFont typeface="Times New Roman" pitchFamily="16" charset="0"/>
      <a:defRPr kern="1200">
        <a:solidFill>
          <a:schemeClr val="bg1"/>
        </a:solidFill>
        <a:latin typeface="Arial" charset="0"/>
        <a:ea typeface="+mn-ea"/>
        <a:cs typeface="+mn-cs"/>
      </a:defRPr>
    </a:lvl2pPr>
    <a:lvl3pPr marL="1143000" indent="-228600" algn="l" defTabSz="449263" rtl="0" fontAlgn="base" hangingPunct="0">
      <a:lnSpc>
        <a:spcPct val="93000"/>
      </a:lnSpc>
      <a:spcBef>
        <a:spcPct val="0"/>
      </a:spcBef>
      <a:spcAft>
        <a:spcPct val="0"/>
      </a:spcAft>
      <a:buClr>
        <a:srgbClr val="000000"/>
      </a:buClr>
      <a:buSzPct val="100000"/>
      <a:buFont typeface="Times New Roman" pitchFamily="16" charset="0"/>
      <a:defRPr kern="1200">
        <a:solidFill>
          <a:schemeClr val="bg1"/>
        </a:solidFill>
        <a:latin typeface="Arial" charset="0"/>
        <a:ea typeface="+mn-ea"/>
        <a:cs typeface="+mn-cs"/>
      </a:defRPr>
    </a:lvl3pPr>
    <a:lvl4pPr marL="1600200" indent="-228600" algn="l" defTabSz="449263" rtl="0" fontAlgn="base" hangingPunct="0">
      <a:lnSpc>
        <a:spcPct val="93000"/>
      </a:lnSpc>
      <a:spcBef>
        <a:spcPct val="0"/>
      </a:spcBef>
      <a:spcAft>
        <a:spcPct val="0"/>
      </a:spcAft>
      <a:buClr>
        <a:srgbClr val="000000"/>
      </a:buClr>
      <a:buSzPct val="100000"/>
      <a:buFont typeface="Times New Roman" pitchFamily="16" charset="0"/>
      <a:defRPr kern="1200">
        <a:solidFill>
          <a:schemeClr val="bg1"/>
        </a:solidFill>
        <a:latin typeface="Arial" charset="0"/>
        <a:ea typeface="+mn-ea"/>
        <a:cs typeface="+mn-cs"/>
      </a:defRPr>
    </a:lvl4pPr>
    <a:lvl5pPr marL="2057400" indent="-228600" algn="l" defTabSz="449263" rtl="0" fontAlgn="base" hangingPunct="0">
      <a:lnSpc>
        <a:spcPct val="93000"/>
      </a:lnSpc>
      <a:spcBef>
        <a:spcPct val="0"/>
      </a:spcBef>
      <a:spcAft>
        <a:spcPct val="0"/>
      </a:spcAft>
      <a:buClr>
        <a:srgbClr val="000000"/>
      </a:buClr>
      <a:buSzPct val="100000"/>
      <a:buFont typeface="Times New Roman" pitchFamily="16" charset="0"/>
      <a:defRPr kern="1200">
        <a:solidFill>
          <a:schemeClr val="bg1"/>
        </a:solidFill>
        <a:latin typeface="Arial" charset="0"/>
        <a:ea typeface="+mn-ea"/>
        <a:cs typeface="+mn-cs"/>
      </a:defRPr>
    </a:lvl5pPr>
    <a:lvl6pPr marL="2286000" algn="l" defTabSz="914400" rtl="0" eaLnBrk="1" latinLnBrk="0" hangingPunct="1">
      <a:defRPr kern="1200">
        <a:solidFill>
          <a:schemeClr val="bg1"/>
        </a:solidFill>
        <a:latin typeface="Arial" charset="0"/>
        <a:ea typeface="+mn-ea"/>
        <a:cs typeface="+mn-cs"/>
      </a:defRPr>
    </a:lvl6pPr>
    <a:lvl7pPr marL="2743200" algn="l" defTabSz="914400" rtl="0" eaLnBrk="1" latinLnBrk="0" hangingPunct="1">
      <a:defRPr kern="1200">
        <a:solidFill>
          <a:schemeClr val="bg1"/>
        </a:solidFill>
        <a:latin typeface="Arial" charset="0"/>
        <a:ea typeface="+mn-ea"/>
        <a:cs typeface="+mn-cs"/>
      </a:defRPr>
    </a:lvl7pPr>
    <a:lvl8pPr marL="3200400" algn="l" defTabSz="914400" rtl="0" eaLnBrk="1" latinLnBrk="0" hangingPunct="1">
      <a:defRPr kern="1200">
        <a:solidFill>
          <a:schemeClr val="bg1"/>
        </a:solidFill>
        <a:latin typeface="Arial" charset="0"/>
        <a:ea typeface="+mn-ea"/>
        <a:cs typeface="+mn-cs"/>
      </a:defRPr>
    </a:lvl8pPr>
    <a:lvl9pPr marL="3657600" algn="l" defTabSz="914400" rtl="0" eaLnBrk="1" latinLnBrk="0" hangingPunct="1">
      <a:defRPr kern="1200">
        <a:solidFill>
          <a:schemeClr val="bg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3" d="100"/>
          <a:sy n="73" d="100"/>
        </p:scale>
        <p:origin x="-750" y="-84"/>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AutoShape 1"/>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a:p>
        </p:txBody>
      </p:sp>
      <p:sp>
        <p:nvSpPr>
          <p:cNvPr id="44035" name="AutoShape 2"/>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a:p>
        </p:txBody>
      </p:sp>
      <p:sp>
        <p:nvSpPr>
          <p:cNvPr id="44036" name="AutoShape 3"/>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a:p>
        </p:txBody>
      </p:sp>
      <p:sp>
        <p:nvSpPr>
          <p:cNvPr id="44037" name="AutoShape 4"/>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a:p>
        </p:txBody>
      </p:sp>
      <p:sp>
        <p:nvSpPr>
          <p:cNvPr id="44038" name="AutoShape 5"/>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a:p>
        </p:txBody>
      </p:sp>
      <p:sp>
        <p:nvSpPr>
          <p:cNvPr id="44039" name="AutoShape 6"/>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a:p>
        </p:txBody>
      </p:sp>
      <p:sp>
        <p:nvSpPr>
          <p:cNvPr id="44040" name="AutoShape 7"/>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a:p>
        </p:txBody>
      </p:sp>
      <p:sp>
        <p:nvSpPr>
          <p:cNvPr id="44041" name="AutoShape 8"/>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a:p>
        </p:txBody>
      </p:sp>
      <p:sp>
        <p:nvSpPr>
          <p:cNvPr id="44042" name="AutoShape 9"/>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a:p>
        </p:txBody>
      </p:sp>
      <p:sp>
        <p:nvSpPr>
          <p:cNvPr id="44043" name="Rectangle 10"/>
          <p:cNvSpPr>
            <a:spLocks noGrp="1" noChangeArrowheads="1"/>
          </p:cNvSpPr>
          <p:nvPr>
            <p:ph type="sldImg"/>
          </p:nvPr>
        </p:nvSpPr>
        <p:spPr bwMode="auto">
          <a:xfrm>
            <a:off x="1220788" y="949325"/>
            <a:ext cx="5876925" cy="4672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83" name="Rectangle 11"/>
          <p:cNvSpPr>
            <a:spLocks noGrp="1" noChangeArrowheads="1"/>
          </p:cNvSpPr>
          <p:nvPr>
            <p:ph type="body"/>
          </p:nvPr>
        </p:nvSpPr>
        <p:spPr bwMode="auto">
          <a:xfrm>
            <a:off x="833438" y="5938838"/>
            <a:ext cx="6651625" cy="5610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hu-HU" noProof="0" smtClean="0"/>
          </a:p>
        </p:txBody>
      </p:sp>
      <p:sp>
        <p:nvSpPr>
          <p:cNvPr id="3084" name="Rectangle 12"/>
          <p:cNvSpPr>
            <a:spLocks noGrp="1" noChangeArrowheads="1"/>
          </p:cNvSpPr>
          <p:nvPr>
            <p:ph type="hdr"/>
          </p:nvPr>
        </p:nvSpPr>
        <p:spPr bwMode="auto">
          <a:xfrm>
            <a:off x="0" y="0"/>
            <a:ext cx="3600450" cy="608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95000"/>
              </a:lnSpc>
              <a:buClrTx/>
              <a:buFontTx/>
              <a:buNone/>
              <a:tabLst>
                <a:tab pos="723900" algn="l"/>
                <a:tab pos="1447800" algn="l"/>
                <a:tab pos="2171700" algn="l"/>
                <a:tab pos="2895600" algn="l"/>
              </a:tabLst>
              <a:defRPr sz="1400" smtClean="0">
                <a:solidFill>
                  <a:srgbClr val="000000"/>
                </a:solidFill>
                <a:latin typeface="Times New Roman" pitchFamily="18" charset="0"/>
                <a:ea typeface="Lucida Sans Unicode" pitchFamily="34" charset="0"/>
                <a:cs typeface="Lucida Sans Unicode" pitchFamily="34" charset="0"/>
              </a:defRPr>
            </a:lvl1pPr>
          </a:lstStyle>
          <a:p>
            <a:pPr>
              <a:defRPr/>
            </a:pPr>
            <a:endParaRPr lang="hu-HU"/>
          </a:p>
        </p:txBody>
      </p:sp>
      <p:sp>
        <p:nvSpPr>
          <p:cNvPr id="3085" name="Rectangle 13"/>
          <p:cNvSpPr>
            <a:spLocks noGrp="1" noChangeArrowheads="1"/>
          </p:cNvSpPr>
          <p:nvPr>
            <p:ph type="dt"/>
          </p:nvPr>
        </p:nvSpPr>
        <p:spPr bwMode="auto">
          <a:xfrm>
            <a:off x="4716463" y="0"/>
            <a:ext cx="3600450" cy="608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lnSpc>
                <a:spcPct val="95000"/>
              </a:lnSpc>
              <a:buClrTx/>
              <a:buFontTx/>
              <a:buNone/>
              <a:tabLst>
                <a:tab pos="723900" algn="l"/>
                <a:tab pos="1447800" algn="l"/>
                <a:tab pos="2171700" algn="l"/>
                <a:tab pos="2895600" algn="l"/>
              </a:tabLst>
              <a:defRPr sz="1400" smtClean="0">
                <a:solidFill>
                  <a:srgbClr val="000000"/>
                </a:solidFill>
                <a:latin typeface="Times New Roman" pitchFamily="18" charset="0"/>
                <a:ea typeface="Lucida Sans Unicode" pitchFamily="34" charset="0"/>
                <a:cs typeface="Lucida Sans Unicode" pitchFamily="34" charset="0"/>
              </a:defRPr>
            </a:lvl1pPr>
          </a:lstStyle>
          <a:p>
            <a:pPr>
              <a:defRPr/>
            </a:pPr>
            <a:endParaRPr lang="hu-HU"/>
          </a:p>
        </p:txBody>
      </p:sp>
      <p:sp>
        <p:nvSpPr>
          <p:cNvPr id="3086" name="Rectangle 14"/>
          <p:cNvSpPr>
            <a:spLocks noGrp="1" noChangeArrowheads="1"/>
          </p:cNvSpPr>
          <p:nvPr>
            <p:ph type="ftr"/>
          </p:nvPr>
        </p:nvSpPr>
        <p:spPr bwMode="auto">
          <a:xfrm>
            <a:off x="0" y="11876088"/>
            <a:ext cx="3600450" cy="608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nSpc>
                <a:spcPct val="95000"/>
              </a:lnSpc>
              <a:buClrTx/>
              <a:buFontTx/>
              <a:buNone/>
              <a:tabLst>
                <a:tab pos="723900" algn="l"/>
                <a:tab pos="1447800" algn="l"/>
                <a:tab pos="2171700" algn="l"/>
                <a:tab pos="2895600" algn="l"/>
              </a:tabLst>
              <a:defRPr sz="1400" smtClean="0">
                <a:solidFill>
                  <a:srgbClr val="000000"/>
                </a:solidFill>
                <a:latin typeface="Times New Roman" pitchFamily="18" charset="0"/>
                <a:ea typeface="Lucida Sans Unicode" pitchFamily="34" charset="0"/>
                <a:cs typeface="Lucida Sans Unicode" pitchFamily="34" charset="0"/>
              </a:defRPr>
            </a:lvl1pPr>
          </a:lstStyle>
          <a:p>
            <a:pPr>
              <a:defRPr/>
            </a:pPr>
            <a:endParaRPr lang="hu-HU"/>
          </a:p>
        </p:txBody>
      </p:sp>
      <p:sp>
        <p:nvSpPr>
          <p:cNvPr id="3087" name="Rectangle 15"/>
          <p:cNvSpPr>
            <a:spLocks noGrp="1" noChangeArrowheads="1"/>
          </p:cNvSpPr>
          <p:nvPr>
            <p:ph type="sldNum"/>
          </p:nvPr>
        </p:nvSpPr>
        <p:spPr bwMode="auto">
          <a:xfrm>
            <a:off x="4716463" y="11876088"/>
            <a:ext cx="3600450" cy="608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lnSpc>
                <a:spcPct val="95000"/>
              </a:lnSpc>
              <a:buClrTx/>
              <a:buFontTx/>
              <a:buNone/>
              <a:tabLst>
                <a:tab pos="723900" algn="l"/>
                <a:tab pos="1447800" algn="l"/>
                <a:tab pos="2171700" algn="l"/>
                <a:tab pos="2895600" algn="l"/>
              </a:tabLst>
              <a:defRPr sz="1400" smtClean="0">
                <a:solidFill>
                  <a:srgbClr val="000000"/>
                </a:solidFill>
                <a:latin typeface="Times New Roman" pitchFamily="18" charset="0"/>
                <a:ea typeface="Lucida Sans Unicode" pitchFamily="34" charset="0"/>
                <a:cs typeface="Lucida Sans Unicode" pitchFamily="34" charset="0"/>
              </a:defRPr>
            </a:lvl1pPr>
          </a:lstStyle>
          <a:p>
            <a:pPr>
              <a:defRPr/>
            </a:pPr>
            <a:fld id="{A2AB313B-6197-4CF5-BF5C-DD51C6DF68F5}" type="slidenum">
              <a:rPr lang="hu-HU"/>
              <a:pPr>
                <a:defRPr/>
              </a:pPr>
              <a:t>‹#›</a:t>
            </a:fld>
            <a:endParaRPr lang="hu-HU"/>
          </a:p>
        </p:txBody>
      </p:sp>
    </p:spTree>
    <p:extLst>
      <p:ext uri="{BB962C8B-B14F-4D97-AF65-F5344CB8AC3E}">
        <p14:creationId xmlns:p14="http://schemas.microsoft.com/office/powerpoint/2010/main" val="2053714867"/>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15"/>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defRPr>
            </a:lvl1pPr>
            <a:lvl2pPr eaLnBrk="0">
              <a:tabLst>
                <a:tab pos="723900" algn="l"/>
                <a:tab pos="1447800" algn="l"/>
                <a:tab pos="2171700" algn="l"/>
                <a:tab pos="2895600" algn="l"/>
              </a:tabLst>
              <a:defRPr>
                <a:solidFill>
                  <a:schemeClr val="bg1"/>
                </a:solidFill>
                <a:latin typeface="Arial" charset="0"/>
              </a:defRPr>
            </a:lvl2pPr>
            <a:lvl3pPr eaLnBrk="0">
              <a:tabLst>
                <a:tab pos="723900" algn="l"/>
                <a:tab pos="1447800" algn="l"/>
                <a:tab pos="2171700" algn="l"/>
                <a:tab pos="2895600" algn="l"/>
              </a:tabLst>
              <a:defRPr>
                <a:solidFill>
                  <a:schemeClr val="bg1"/>
                </a:solidFill>
                <a:latin typeface="Arial" charset="0"/>
              </a:defRPr>
            </a:lvl3pPr>
            <a:lvl4pPr eaLnBrk="0">
              <a:tabLst>
                <a:tab pos="723900" algn="l"/>
                <a:tab pos="1447800" algn="l"/>
                <a:tab pos="2171700" algn="l"/>
                <a:tab pos="2895600" algn="l"/>
              </a:tabLst>
              <a:defRPr>
                <a:solidFill>
                  <a:schemeClr val="bg1"/>
                </a:solidFill>
                <a:latin typeface="Arial" charset="0"/>
              </a:defRPr>
            </a:lvl4pPr>
            <a:lvl5pPr eaLnBrk="0">
              <a:tabLst>
                <a:tab pos="723900" algn="l"/>
                <a:tab pos="1447800" algn="l"/>
                <a:tab pos="2171700" algn="l"/>
                <a:tab pos="2895600"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9pPr>
          </a:lstStyle>
          <a:p>
            <a:pPr eaLnBrk="1"/>
            <a:fld id="{395D6C96-F648-447A-9BFF-0C8B76F18032}" type="slidenum">
              <a:rPr lang="hu-HU">
                <a:solidFill>
                  <a:srgbClr val="000000"/>
                </a:solidFill>
                <a:latin typeface="Times New Roman" pitchFamily="16" charset="0"/>
                <a:ea typeface="Lucida Sans Unicode" charset="0"/>
                <a:cs typeface="Lucida Sans Unicode" charset="0"/>
              </a:rPr>
              <a:pPr eaLnBrk="1"/>
              <a:t>1</a:t>
            </a:fld>
            <a:endParaRPr lang="hu-HU">
              <a:solidFill>
                <a:srgbClr val="000000"/>
              </a:solidFill>
              <a:latin typeface="Times New Roman" pitchFamily="16" charset="0"/>
              <a:ea typeface="Lucida Sans Unicode" charset="0"/>
              <a:cs typeface="Lucida Sans Unicode" charset="0"/>
            </a:endParaRPr>
          </a:p>
        </p:txBody>
      </p:sp>
      <p:sp>
        <p:nvSpPr>
          <p:cNvPr id="45059" name="Rectangle 1"/>
          <p:cNvSpPr txBox="1">
            <a:spLocks noChangeArrowheads="1"/>
          </p:cNvSpPr>
          <p:nvPr>
            <p:ph type="body"/>
          </p:nvPr>
        </p:nvSpPr>
        <p:spPr>
          <a:xfrm>
            <a:off x="833438" y="5938838"/>
            <a:ext cx="6667500" cy="56261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smtClean="0">
              <a:latin typeface="Times New Roman" pitchFamily="16" charset="0"/>
            </a:endParaRPr>
          </a:p>
        </p:txBody>
      </p:sp>
      <p:sp>
        <p:nvSpPr>
          <p:cNvPr id="45060" name="Rectangle 2"/>
          <p:cNvSpPr txBox="1">
            <a:spLocks noChangeArrowheads="1" noTextEdit="1"/>
          </p:cNvSpPr>
          <p:nvPr>
            <p:ph type="sldImg" idx="1"/>
          </p:nvPr>
        </p:nvSpPr>
        <p:spPr>
          <a:xfrm>
            <a:off x="1588" y="949325"/>
            <a:ext cx="8331200" cy="468788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15"/>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defRPr>
            </a:lvl1pPr>
            <a:lvl2pPr eaLnBrk="0">
              <a:tabLst>
                <a:tab pos="723900" algn="l"/>
                <a:tab pos="1447800" algn="l"/>
                <a:tab pos="2171700" algn="l"/>
                <a:tab pos="2895600" algn="l"/>
              </a:tabLst>
              <a:defRPr>
                <a:solidFill>
                  <a:schemeClr val="bg1"/>
                </a:solidFill>
                <a:latin typeface="Arial" charset="0"/>
              </a:defRPr>
            </a:lvl2pPr>
            <a:lvl3pPr eaLnBrk="0">
              <a:tabLst>
                <a:tab pos="723900" algn="l"/>
                <a:tab pos="1447800" algn="l"/>
                <a:tab pos="2171700" algn="l"/>
                <a:tab pos="2895600" algn="l"/>
              </a:tabLst>
              <a:defRPr>
                <a:solidFill>
                  <a:schemeClr val="bg1"/>
                </a:solidFill>
                <a:latin typeface="Arial" charset="0"/>
              </a:defRPr>
            </a:lvl3pPr>
            <a:lvl4pPr eaLnBrk="0">
              <a:tabLst>
                <a:tab pos="723900" algn="l"/>
                <a:tab pos="1447800" algn="l"/>
                <a:tab pos="2171700" algn="l"/>
                <a:tab pos="2895600" algn="l"/>
              </a:tabLst>
              <a:defRPr>
                <a:solidFill>
                  <a:schemeClr val="bg1"/>
                </a:solidFill>
                <a:latin typeface="Arial" charset="0"/>
              </a:defRPr>
            </a:lvl4pPr>
            <a:lvl5pPr eaLnBrk="0">
              <a:tabLst>
                <a:tab pos="723900" algn="l"/>
                <a:tab pos="1447800" algn="l"/>
                <a:tab pos="2171700" algn="l"/>
                <a:tab pos="2895600"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9pPr>
          </a:lstStyle>
          <a:p>
            <a:pPr eaLnBrk="1"/>
            <a:fld id="{298E91A4-48DD-454F-8A9C-E3FDED68F20F}" type="slidenum">
              <a:rPr lang="hu-HU">
                <a:solidFill>
                  <a:srgbClr val="000000"/>
                </a:solidFill>
                <a:latin typeface="Times New Roman" pitchFamily="16" charset="0"/>
                <a:ea typeface="Lucida Sans Unicode" charset="0"/>
                <a:cs typeface="Lucida Sans Unicode" charset="0"/>
              </a:rPr>
              <a:pPr eaLnBrk="1"/>
              <a:t>10</a:t>
            </a:fld>
            <a:endParaRPr lang="hu-HU">
              <a:solidFill>
                <a:srgbClr val="000000"/>
              </a:solidFill>
              <a:latin typeface="Times New Roman" pitchFamily="16" charset="0"/>
              <a:ea typeface="Lucida Sans Unicode" charset="0"/>
              <a:cs typeface="Lucida Sans Unicode" charset="0"/>
            </a:endParaRPr>
          </a:p>
        </p:txBody>
      </p:sp>
      <p:sp>
        <p:nvSpPr>
          <p:cNvPr id="54275" name="Rectangle 1"/>
          <p:cNvSpPr txBox="1">
            <a:spLocks noChangeArrowheads="1"/>
          </p:cNvSpPr>
          <p:nvPr>
            <p:ph type="body"/>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smtClean="0">
              <a:latin typeface="Times New Roman" pitchFamily="16" charset="0"/>
            </a:endParaRPr>
          </a:p>
        </p:txBody>
      </p:sp>
      <p:sp>
        <p:nvSpPr>
          <p:cNvPr id="54276" name="Rectangle 2"/>
          <p:cNvSpPr txBox="1">
            <a:spLocks noChangeArrowheads="1" noTextEdit="1"/>
          </p:cNvSpPr>
          <p:nvPr>
            <p:ph type="sldImg" idx="1"/>
          </p:nvPr>
        </p:nvSpPr>
        <p:spPr>
          <a:xfrm>
            <a:off x="217488" y="812800"/>
            <a:ext cx="7124700"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15"/>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defRPr>
            </a:lvl1pPr>
            <a:lvl2pPr eaLnBrk="0">
              <a:tabLst>
                <a:tab pos="723900" algn="l"/>
                <a:tab pos="1447800" algn="l"/>
                <a:tab pos="2171700" algn="l"/>
                <a:tab pos="2895600" algn="l"/>
              </a:tabLst>
              <a:defRPr>
                <a:solidFill>
                  <a:schemeClr val="bg1"/>
                </a:solidFill>
                <a:latin typeface="Arial" charset="0"/>
              </a:defRPr>
            </a:lvl2pPr>
            <a:lvl3pPr eaLnBrk="0">
              <a:tabLst>
                <a:tab pos="723900" algn="l"/>
                <a:tab pos="1447800" algn="l"/>
                <a:tab pos="2171700" algn="l"/>
                <a:tab pos="2895600" algn="l"/>
              </a:tabLst>
              <a:defRPr>
                <a:solidFill>
                  <a:schemeClr val="bg1"/>
                </a:solidFill>
                <a:latin typeface="Arial" charset="0"/>
              </a:defRPr>
            </a:lvl3pPr>
            <a:lvl4pPr eaLnBrk="0">
              <a:tabLst>
                <a:tab pos="723900" algn="l"/>
                <a:tab pos="1447800" algn="l"/>
                <a:tab pos="2171700" algn="l"/>
                <a:tab pos="2895600" algn="l"/>
              </a:tabLst>
              <a:defRPr>
                <a:solidFill>
                  <a:schemeClr val="bg1"/>
                </a:solidFill>
                <a:latin typeface="Arial" charset="0"/>
              </a:defRPr>
            </a:lvl4pPr>
            <a:lvl5pPr eaLnBrk="0">
              <a:tabLst>
                <a:tab pos="723900" algn="l"/>
                <a:tab pos="1447800" algn="l"/>
                <a:tab pos="2171700" algn="l"/>
                <a:tab pos="2895600"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9pPr>
          </a:lstStyle>
          <a:p>
            <a:pPr eaLnBrk="1"/>
            <a:fld id="{B6814BFE-2CB4-4983-89ED-4792B46938DE}" type="slidenum">
              <a:rPr lang="hu-HU">
                <a:solidFill>
                  <a:srgbClr val="000000"/>
                </a:solidFill>
                <a:latin typeface="Times New Roman" pitchFamily="16" charset="0"/>
                <a:ea typeface="Lucida Sans Unicode" charset="0"/>
                <a:cs typeface="Lucida Sans Unicode" charset="0"/>
              </a:rPr>
              <a:pPr eaLnBrk="1"/>
              <a:t>11</a:t>
            </a:fld>
            <a:endParaRPr lang="hu-HU">
              <a:solidFill>
                <a:srgbClr val="000000"/>
              </a:solidFill>
              <a:latin typeface="Times New Roman" pitchFamily="16" charset="0"/>
              <a:ea typeface="Lucida Sans Unicode" charset="0"/>
              <a:cs typeface="Lucida Sans Unicode" charset="0"/>
            </a:endParaRPr>
          </a:p>
        </p:txBody>
      </p:sp>
      <p:sp>
        <p:nvSpPr>
          <p:cNvPr id="55299" name="Rectangle 1"/>
          <p:cNvSpPr txBox="1">
            <a:spLocks noChangeArrowheads="1"/>
          </p:cNvSpPr>
          <p:nvPr>
            <p:ph type="body"/>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smtClean="0">
              <a:latin typeface="Times New Roman" pitchFamily="16" charset="0"/>
            </a:endParaRPr>
          </a:p>
        </p:txBody>
      </p:sp>
      <p:sp>
        <p:nvSpPr>
          <p:cNvPr id="55300" name="Rectangle 2"/>
          <p:cNvSpPr txBox="1">
            <a:spLocks noChangeArrowheads="1" noTextEdit="1"/>
          </p:cNvSpPr>
          <p:nvPr>
            <p:ph type="sldImg" idx="1"/>
          </p:nvPr>
        </p:nvSpPr>
        <p:spPr>
          <a:xfrm>
            <a:off x="217488" y="812800"/>
            <a:ext cx="7124700"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15"/>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defRPr>
            </a:lvl1pPr>
            <a:lvl2pPr eaLnBrk="0">
              <a:tabLst>
                <a:tab pos="723900" algn="l"/>
                <a:tab pos="1447800" algn="l"/>
                <a:tab pos="2171700" algn="l"/>
                <a:tab pos="2895600" algn="l"/>
              </a:tabLst>
              <a:defRPr>
                <a:solidFill>
                  <a:schemeClr val="bg1"/>
                </a:solidFill>
                <a:latin typeface="Arial" charset="0"/>
              </a:defRPr>
            </a:lvl2pPr>
            <a:lvl3pPr eaLnBrk="0">
              <a:tabLst>
                <a:tab pos="723900" algn="l"/>
                <a:tab pos="1447800" algn="l"/>
                <a:tab pos="2171700" algn="l"/>
                <a:tab pos="2895600" algn="l"/>
              </a:tabLst>
              <a:defRPr>
                <a:solidFill>
                  <a:schemeClr val="bg1"/>
                </a:solidFill>
                <a:latin typeface="Arial" charset="0"/>
              </a:defRPr>
            </a:lvl3pPr>
            <a:lvl4pPr eaLnBrk="0">
              <a:tabLst>
                <a:tab pos="723900" algn="l"/>
                <a:tab pos="1447800" algn="l"/>
                <a:tab pos="2171700" algn="l"/>
                <a:tab pos="2895600" algn="l"/>
              </a:tabLst>
              <a:defRPr>
                <a:solidFill>
                  <a:schemeClr val="bg1"/>
                </a:solidFill>
                <a:latin typeface="Arial" charset="0"/>
              </a:defRPr>
            </a:lvl4pPr>
            <a:lvl5pPr eaLnBrk="0">
              <a:tabLst>
                <a:tab pos="723900" algn="l"/>
                <a:tab pos="1447800" algn="l"/>
                <a:tab pos="2171700" algn="l"/>
                <a:tab pos="2895600"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9pPr>
          </a:lstStyle>
          <a:p>
            <a:pPr eaLnBrk="1"/>
            <a:fld id="{B04566DD-882C-4FF1-A11F-48EFA4F4F7D5}" type="slidenum">
              <a:rPr lang="hu-HU">
                <a:solidFill>
                  <a:srgbClr val="000000"/>
                </a:solidFill>
                <a:latin typeface="Times New Roman" pitchFamily="16" charset="0"/>
                <a:ea typeface="Lucida Sans Unicode" charset="0"/>
                <a:cs typeface="Lucida Sans Unicode" charset="0"/>
              </a:rPr>
              <a:pPr eaLnBrk="1"/>
              <a:t>12</a:t>
            </a:fld>
            <a:endParaRPr lang="hu-HU">
              <a:solidFill>
                <a:srgbClr val="000000"/>
              </a:solidFill>
              <a:latin typeface="Times New Roman" pitchFamily="16" charset="0"/>
              <a:ea typeface="Lucida Sans Unicode" charset="0"/>
              <a:cs typeface="Lucida Sans Unicode" charset="0"/>
            </a:endParaRPr>
          </a:p>
        </p:txBody>
      </p:sp>
      <p:sp>
        <p:nvSpPr>
          <p:cNvPr id="56323" name="Rectangle 1"/>
          <p:cNvSpPr txBox="1">
            <a:spLocks noChangeArrowheads="1"/>
          </p:cNvSpPr>
          <p:nvPr>
            <p:ph type="body"/>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smtClean="0">
              <a:latin typeface="Times New Roman" pitchFamily="16" charset="0"/>
            </a:endParaRPr>
          </a:p>
        </p:txBody>
      </p:sp>
      <p:sp>
        <p:nvSpPr>
          <p:cNvPr id="56324" name="Rectangle 2"/>
          <p:cNvSpPr txBox="1">
            <a:spLocks noChangeArrowheads="1" noTextEdit="1"/>
          </p:cNvSpPr>
          <p:nvPr>
            <p:ph type="sldImg" idx="1"/>
          </p:nvPr>
        </p:nvSpPr>
        <p:spPr>
          <a:xfrm>
            <a:off x="217488" y="812800"/>
            <a:ext cx="7124700"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15"/>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defRPr>
            </a:lvl1pPr>
            <a:lvl2pPr eaLnBrk="0">
              <a:tabLst>
                <a:tab pos="723900" algn="l"/>
                <a:tab pos="1447800" algn="l"/>
                <a:tab pos="2171700" algn="l"/>
                <a:tab pos="2895600" algn="l"/>
              </a:tabLst>
              <a:defRPr>
                <a:solidFill>
                  <a:schemeClr val="bg1"/>
                </a:solidFill>
                <a:latin typeface="Arial" charset="0"/>
              </a:defRPr>
            </a:lvl2pPr>
            <a:lvl3pPr eaLnBrk="0">
              <a:tabLst>
                <a:tab pos="723900" algn="l"/>
                <a:tab pos="1447800" algn="l"/>
                <a:tab pos="2171700" algn="l"/>
                <a:tab pos="2895600" algn="l"/>
              </a:tabLst>
              <a:defRPr>
                <a:solidFill>
                  <a:schemeClr val="bg1"/>
                </a:solidFill>
                <a:latin typeface="Arial" charset="0"/>
              </a:defRPr>
            </a:lvl3pPr>
            <a:lvl4pPr eaLnBrk="0">
              <a:tabLst>
                <a:tab pos="723900" algn="l"/>
                <a:tab pos="1447800" algn="l"/>
                <a:tab pos="2171700" algn="l"/>
                <a:tab pos="2895600" algn="l"/>
              </a:tabLst>
              <a:defRPr>
                <a:solidFill>
                  <a:schemeClr val="bg1"/>
                </a:solidFill>
                <a:latin typeface="Arial" charset="0"/>
              </a:defRPr>
            </a:lvl4pPr>
            <a:lvl5pPr eaLnBrk="0">
              <a:tabLst>
                <a:tab pos="723900" algn="l"/>
                <a:tab pos="1447800" algn="l"/>
                <a:tab pos="2171700" algn="l"/>
                <a:tab pos="2895600"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9pPr>
          </a:lstStyle>
          <a:p>
            <a:pPr eaLnBrk="1"/>
            <a:fld id="{107B1EC1-0F9F-485C-81AD-C0CEB531151C}" type="slidenum">
              <a:rPr lang="hu-HU">
                <a:solidFill>
                  <a:srgbClr val="000000"/>
                </a:solidFill>
                <a:latin typeface="Times New Roman" pitchFamily="16" charset="0"/>
                <a:ea typeface="Lucida Sans Unicode" charset="0"/>
                <a:cs typeface="Lucida Sans Unicode" charset="0"/>
              </a:rPr>
              <a:pPr eaLnBrk="1"/>
              <a:t>13</a:t>
            </a:fld>
            <a:endParaRPr lang="hu-HU">
              <a:solidFill>
                <a:srgbClr val="000000"/>
              </a:solidFill>
              <a:latin typeface="Times New Roman" pitchFamily="16" charset="0"/>
              <a:ea typeface="Lucida Sans Unicode" charset="0"/>
              <a:cs typeface="Lucida Sans Unicode" charset="0"/>
            </a:endParaRPr>
          </a:p>
        </p:txBody>
      </p:sp>
      <p:sp>
        <p:nvSpPr>
          <p:cNvPr id="57347" name="Rectangle 1"/>
          <p:cNvSpPr txBox="1">
            <a:spLocks noChangeArrowheads="1"/>
          </p:cNvSpPr>
          <p:nvPr>
            <p:ph type="body"/>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smtClean="0">
              <a:latin typeface="Times New Roman" pitchFamily="16" charset="0"/>
            </a:endParaRPr>
          </a:p>
        </p:txBody>
      </p:sp>
      <p:sp>
        <p:nvSpPr>
          <p:cNvPr id="57348" name="Rectangle 2"/>
          <p:cNvSpPr txBox="1">
            <a:spLocks noChangeArrowheads="1" noTextEdit="1"/>
          </p:cNvSpPr>
          <p:nvPr>
            <p:ph type="sldImg" idx="1"/>
          </p:nvPr>
        </p:nvSpPr>
        <p:spPr>
          <a:xfrm>
            <a:off x="217488" y="812800"/>
            <a:ext cx="7124700"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15"/>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defRPr>
            </a:lvl1pPr>
            <a:lvl2pPr eaLnBrk="0">
              <a:tabLst>
                <a:tab pos="723900" algn="l"/>
                <a:tab pos="1447800" algn="l"/>
                <a:tab pos="2171700" algn="l"/>
                <a:tab pos="2895600" algn="l"/>
              </a:tabLst>
              <a:defRPr>
                <a:solidFill>
                  <a:schemeClr val="bg1"/>
                </a:solidFill>
                <a:latin typeface="Arial" charset="0"/>
              </a:defRPr>
            </a:lvl2pPr>
            <a:lvl3pPr eaLnBrk="0">
              <a:tabLst>
                <a:tab pos="723900" algn="l"/>
                <a:tab pos="1447800" algn="l"/>
                <a:tab pos="2171700" algn="l"/>
                <a:tab pos="2895600" algn="l"/>
              </a:tabLst>
              <a:defRPr>
                <a:solidFill>
                  <a:schemeClr val="bg1"/>
                </a:solidFill>
                <a:latin typeface="Arial" charset="0"/>
              </a:defRPr>
            </a:lvl3pPr>
            <a:lvl4pPr eaLnBrk="0">
              <a:tabLst>
                <a:tab pos="723900" algn="l"/>
                <a:tab pos="1447800" algn="l"/>
                <a:tab pos="2171700" algn="l"/>
                <a:tab pos="2895600" algn="l"/>
              </a:tabLst>
              <a:defRPr>
                <a:solidFill>
                  <a:schemeClr val="bg1"/>
                </a:solidFill>
                <a:latin typeface="Arial" charset="0"/>
              </a:defRPr>
            </a:lvl4pPr>
            <a:lvl5pPr eaLnBrk="0">
              <a:tabLst>
                <a:tab pos="723900" algn="l"/>
                <a:tab pos="1447800" algn="l"/>
                <a:tab pos="2171700" algn="l"/>
                <a:tab pos="2895600"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9pPr>
          </a:lstStyle>
          <a:p>
            <a:pPr eaLnBrk="1"/>
            <a:fld id="{EE762B3A-EDBF-48BC-B2C1-1488BBF57F23}" type="slidenum">
              <a:rPr lang="hu-HU">
                <a:solidFill>
                  <a:srgbClr val="000000"/>
                </a:solidFill>
                <a:latin typeface="Times New Roman" pitchFamily="16" charset="0"/>
                <a:ea typeface="Lucida Sans Unicode" charset="0"/>
                <a:cs typeface="Lucida Sans Unicode" charset="0"/>
              </a:rPr>
              <a:pPr eaLnBrk="1"/>
              <a:t>14</a:t>
            </a:fld>
            <a:endParaRPr lang="hu-HU">
              <a:solidFill>
                <a:srgbClr val="000000"/>
              </a:solidFill>
              <a:latin typeface="Times New Roman" pitchFamily="16" charset="0"/>
              <a:ea typeface="Lucida Sans Unicode" charset="0"/>
              <a:cs typeface="Lucida Sans Unicode" charset="0"/>
            </a:endParaRPr>
          </a:p>
        </p:txBody>
      </p:sp>
      <p:sp>
        <p:nvSpPr>
          <p:cNvPr id="58371" name="Rectangle 1"/>
          <p:cNvSpPr txBox="1">
            <a:spLocks noChangeArrowheads="1"/>
          </p:cNvSpPr>
          <p:nvPr>
            <p:ph type="body"/>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smtClean="0">
              <a:latin typeface="Times New Roman" pitchFamily="16" charset="0"/>
            </a:endParaRPr>
          </a:p>
        </p:txBody>
      </p:sp>
      <p:sp>
        <p:nvSpPr>
          <p:cNvPr id="58372" name="Rectangle 2"/>
          <p:cNvSpPr txBox="1">
            <a:spLocks noChangeArrowheads="1" noTextEdit="1"/>
          </p:cNvSpPr>
          <p:nvPr>
            <p:ph type="sldImg" idx="1"/>
          </p:nvPr>
        </p:nvSpPr>
        <p:spPr>
          <a:xfrm>
            <a:off x="217488" y="812800"/>
            <a:ext cx="7124700"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15"/>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defRPr>
            </a:lvl1pPr>
            <a:lvl2pPr eaLnBrk="0">
              <a:tabLst>
                <a:tab pos="723900" algn="l"/>
                <a:tab pos="1447800" algn="l"/>
                <a:tab pos="2171700" algn="l"/>
                <a:tab pos="2895600" algn="l"/>
              </a:tabLst>
              <a:defRPr>
                <a:solidFill>
                  <a:schemeClr val="bg1"/>
                </a:solidFill>
                <a:latin typeface="Arial" charset="0"/>
              </a:defRPr>
            </a:lvl2pPr>
            <a:lvl3pPr eaLnBrk="0">
              <a:tabLst>
                <a:tab pos="723900" algn="l"/>
                <a:tab pos="1447800" algn="l"/>
                <a:tab pos="2171700" algn="l"/>
                <a:tab pos="2895600" algn="l"/>
              </a:tabLst>
              <a:defRPr>
                <a:solidFill>
                  <a:schemeClr val="bg1"/>
                </a:solidFill>
                <a:latin typeface="Arial" charset="0"/>
              </a:defRPr>
            </a:lvl3pPr>
            <a:lvl4pPr eaLnBrk="0">
              <a:tabLst>
                <a:tab pos="723900" algn="l"/>
                <a:tab pos="1447800" algn="l"/>
                <a:tab pos="2171700" algn="l"/>
                <a:tab pos="2895600" algn="l"/>
              </a:tabLst>
              <a:defRPr>
                <a:solidFill>
                  <a:schemeClr val="bg1"/>
                </a:solidFill>
                <a:latin typeface="Arial" charset="0"/>
              </a:defRPr>
            </a:lvl4pPr>
            <a:lvl5pPr eaLnBrk="0">
              <a:tabLst>
                <a:tab pos="723900" algn="l"/>
                <a:tab pos="1447800" algn="l"/>
                <a:tab pos="2171700" algn="l"/>
                <a:tab pos="2895600"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9pPr>
          </a:lstStyle>
          <a:p>
            <a:pPr eaLnBrk="1"/>
            <a:fld id="{B76FD707-968C-4E06-AC26-BF15E25B7DC8}" type="slidenum">
              <a:rPr lang="hu-HU">
                <a:solidFill>
                  <a:srgbClr val="000000"/>
                </a:solidFill>
                <a:latin typeface="Times New Roman" pitchFamily="16" charset="0"/>
                <a:ea typeface="Lucida Sans Unicode" charset="0"/>
                <a:cs typeface="Lucida Sans Unicode" charset="0"/>
              </a:rPr>
              <a:pPr eaLnBrk="1"/>
              <a:t>15</a:t>
            </a:fld>
            <a:endParaRPr lang="hu-HU">
              <a:solidFill>
                <a:srgbClr val="000000"/>
              </a:solidFill>
              <a:latin typeface="Times New Roman" pitchFamily="16" charset="0"/>
              <a:ea typeface="Lucida Sans Unicode" charset="0"/>
              <a:cs typeface="Lucida Sans Unicode" charset="0"/>
            </a:endParaRPr>
          </a:p>
        </p:txBody>
      </p:sp>
      <p:sp>
        <p:nvSpPr>
          <p:cNvPr id="59395" name="Rectangle 1"/>
          <p:cNvSpPr txBox="1">
            <a:spLocks noChangeArrowheads="1"/>
          </p:cNvSpPr>
          <p:nvPr>
            <p:ph type="body"/>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smtClean="0">
              <a:latin typeface="Times New Roman" pitchFamily="16" charset="0"/>
            </a:endParaRPr>
          </a:p>
        </p:txBody>
      </p:sp>
      <p:sp>
        <p:nvSpPr>
          <p:cNvPr id="59396" name="Rectangle 2"/>
          <p:cNvSpPr txBox="1">
            <a:spLocks noChangeArrowheads="1" noTextEdit="1"/>
          </p:cNvSpPr>
          <p:nvPr>
            <p:ph type="sldImg" idx="1"/>
          </p:nvPr>
        </p:nvSpPr>
        <p:spPr>
          <a:xfrm>
            <a:off x="217488" y="812800"/>
            <a:ext cx="7124700"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15"/>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defRPr>
            </a:lvl1pPr>
            <a:lvl2pPr eaLnBrk="0">
              <a:tabLst>
                <a:tab pos="723900" algn="l"/>
                <a:tab pos="1447800" algn="l"/>
                <a:tab pos="2171700" algn="l"/>
                <a:tab pos="2895600" algn="l"/>
              </a:tabLst>
              <a:defRPr>
                <a:solidFill>
                  <a:schemeClr val="bg1"/>
                </a:solidFill>
                <a:latin typeface="Arial" charset="0"/>
              </a:defRPr>
            </a:lvl2pPr>
            <a:lvl3pPr eaLnBrk="0">
              <a:tabLst>
                <a:tab pos="723900" algn="l"/>
                <a:tab pos="1447800" algn="l"/>
                <a:tab pos="2171700" algn="l"/>
                <a:tab pos="2895600" algn="l"/>
              </a:tabLst>
              <a:defRPr>
                <a:solidFill>
                  <a:schemeClr val="bg1"/>
                </a:solidFill>
                <a:latin typeface="Arial" charset="0"/>
              </a:defRPr>
            </a:lvl3pPr>
            <a:lvl4pPr eaLnBrk="0">
              <a:tabLst>
                <a:tab pos="723900" algn="l"/>
                <a:tab pos="1447800" algn="l"/>
                <a:tab pos="2171700" algn="l"/>
                <a:tab pos="2895600" algn="l"/>
              </a:tabLst>
              <a:defRPr>
                <a:solidFill>
                  <a:schemeClr val="bg1"/>
                </a:solidFill>
                <a:latin typeface="Arial" charset="0"/>
              </a:defRPr>
            </a:lvl4pPr>
            <a:lvl5pPr eaLnBrk="0">
              <a:tabLst>
                <a:tab pos="723900" algn="l"/>
                <a:tab pos="1447800" algn="l"/>
                <a:tab pos="2171700" algn="l"/>
                <a:tab pos="2895600"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9pPr>
          </a:lstStyle>
          <a:p>
            <a:pPr eaLnBrk="1"/>
            <a:fld id="{19F86007-6DCD-432D-A50F-E6DAA764E6C1}" type="slidenum">
              <a:rPr lang="hu-HU">
                <a:solidFill>
                  <a:srgbClr val="000000"/>
                </a:solidFill>
                <a:latin typeface="Times New Roman" pitchFamily="16" charset="0"/>
                <a:ea typeface="Lucida Sans Unicode" charset="0"/>
                <a:cs typeface="Lucida Sans Unicode" charset="0"/>
              </a:rPr>
              <a:pPr eaLnBrk="1"/>
              <a:t>16</a:t>
            </a:fld>
            <a:endParaRPr lang="hu-HU">
              <a:solidFill>
                <a:srgbClr val="000000"/>
              </a:solidFill>
              <a:latin typeface="Times New Roman" pitchFamily="16" charset="0"/>
              <a:ea typeface="Lucida Sans Unicode" charset="0"/>
              <a:cs typeface="Lucida Sans Unicode" charset="0"/>
            </a:endParaRPr>
          </a:p>
        </p:txBody>
      </p:sp>
      <p:sp>
        <p:nvSpPr>
          <p:cNvPr id="60419" name="Rectangle 1"/>
          <p:cNvSpPr txBox="1">
            <a:spLocks noChangeArrowheads="1"/>
          </p:cNvSpPr>
          <p:nvPr>
            <p:ph type="body"/>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smtClean="0">
              <a:latin typeface="Times New Roman" pitchFamily="16" charset="0"/>
            </a:endParaRPr>
          </a:p>
        </p:txBody>
      </p:sp>
      <p:sp>
        <p:nvSpPr>
          <p:cNvPr id="60420" name="Rectangle 2"/>
          <p:cNvSpPr txBox="1">
            <a:spLocks noChangeArrowheads="1" noTextEdit="1"/>
          </p:cNvSpPr>
          <p:nvPr>
            <p:ph type="sldImg" idx="1"/>
          </p:nvPr>
        </p:nvSpPr>
        <p:spPr>
          <a:xfrm>
            <a:off x="217488" y="812800"/>
            <a:ext cx="7124700"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15"/>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defRPr>
            </a:lvl1pPr>
            <a:lvl2pPr eaLnBrk="0">
              <a:tabLst>
                <a:tab pos="723900" algn="l"/>
                <a:tab pos="1447800" algn="l"/>
                <a:tab pos="2171700" algn="l"/>
                <a:tab pos="2895600" algn="l"/>
              </a:tabLst>
              <a:defRPr>
                <a:solidFill>
                  <a:schemeClr val="bg1"/>
                </a:solidFill>
                <a:latin typeface="Arial" charset="0"/>
              </a:defRPr>
            </a:lvl2pPr>
            <a:lvl3pPr eaLnBrk="0">
              <a:tabLst>
                <a:tab pos="723900" algn="l"/>
                <a:tab pos="1447800" algn="l"/>
                <a:tab pos="2171700" algn="l"/>
                <a:tab pos="2895600" algn="l"/>
              </a:tabLst>
              <a:defRPr>
                <a:solidFill>
                  <a:schemeClr val="bg1"/>
                </a:solidFill>
                <a:latin typeface="Arial" charset="0"/>
              </a:defRPr>
            </a:lvl3pPr>
            <a:lvl4pPr eaLnBrk="0">
              <a:tabLst>
                <a:tab pos="723900" algn="l"/>
                <a:tab pos="1447800" algn="l"/>
                <a:tab pos="2171700" algn="l"/>
                <a:tab pos="2895600" algn="l"/>
              </a:tabLst>
              <a:defRPr>
                <a:solidFill>
                  <a:schemeClr val="bg1"/>
                </a:solidFill>
                <a:latin typeface="Arial" charset="0"/>
              </a:defRPr>
            </a:lvl4pPr>
            <a:lvl5pPr eaLnBrk="0">
              <a:tabLst>
                <a:tab pos="723900" algn="l"/>
                <a:tab pos="1447800" algn="l"/>
                <a:tab pos="2171700" algn="l"/>
                <a:tab pos="2895600"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9pPr>
          </a:lstStyle>
          <a:p>
            <a:pPr eaLnBrk="1"/>
            <a:fld id="{B6257E0D-979E-421F-9BFB-EAECD5D6B706}" type="slidenum">
              <a:rPr lang="hu-HU">
                <a:solidFill>
                  <a:srgbClr val="000000"/>
                </a:solidFill>
                <a:latin typeface="Times New Roman" pitchFamily="16" charset="0"/>
                <a:ea typeface="Lucida Sans Unicode" charset="0"/>
                <a:cs typeface="Lucida Sans Unicode" charset="0"/>
              </a:rPr>
              <a:pPr eaLnBrk="1"/>
              <a:t>17</a:t>
            </a:fld>
            <a:endParaRPr lang="hu-HU">
              <a:solidFill>
                <a:srgbClr val="000000"/>
              </a:solidFill>
              <a:latin typeface="Times New Roman" pitchFamily="16" charset="0"/>
              <a:ea typeface="Lucida Sans Unicode" charset="0"/>
              <a:cs typeface="Lucida Sans Unicode" charset="0"/>
            </a:endParaRPr>
          </a:p>
        </p:txBody>
      </p:sp>
      <p:sp>
        <p:nvSpPr>
          <p:cNvPr id="61443" name="Rectangle 1"/>
          <p:cNvSpPr txBox="1">
            <a:spLocks noChangeArrowheads="1"/>
          </p:cNvSpPr>
          <p:nvPr>
            <p:ph type="body"/>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smtClean="0">
              <a:latin typeface="Times New Roman" pitchFamily="16" charset="0"/>
            </a:endParaRPr>
          </a:p>
        </p:txBody>
      </p:sp>
      <p:sp>
        <p:nvSpPr>
          <p:cNvPr id="61444" name="Rectangle 2"/>
          <p:cNvSpPr txBox="1">
            <a:spLocks noChangeArrowheads="1" noTextEdit="1"/>
          </p:cNvSpPr>
          <p:nvPr>
            <p:ph type="sldImg" idx="1"/>
          </p:nvPr>
        </p:nvSpPr>
        <p:spPr>
          <a:xfrm>
            <a:off x="217488" y="812800"/>
            <a:ext cx="7124700"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Rectangle 15"/>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defRPr>
            </a:lvl1pPr>
            <a:lvl2pPr eaLnBrk="0">
              <a:tabLst>
                <a:tab pos="723900" algn="l"/>
                <a:tab pos="1447800" algn="l"/>
                <a:tab pos="2171700" algn="l"/>
                <a:tab pos="2895600" algn="l"/>
              </a:tabLst>
              <a:defRPr>
                <a:solidFill>
                  <a:schemeClr val="bg1"/>
                </a:solidFill>
                <a:latin typeface="Arial" charset="0"/>
              </a:defRPr>
            </a:lvl2pPr>
            <a:lvl3pPr eaLnBrk="0">
              <a:tabLst>
                <a:tab pos="723900" algn="l"/>
                <a:tab pos="1447800" algn="l"/>
                <a:tab pos="2171700" algn="l"/>
                <a:tab pos="2895600" algn="l"/>
              </a:tabLst>
              <a:defRPr>
                <a:solidFill>
                  <a:schemeClr val="bg1"/>
                </a:solidFill>
                <a:latin typeface="Arial" charset="0"/>
              </a:defRPr>
            </a:lvl3pPr>
            <a:lvl4pPr eaLnBrk="0">
              <a:tabLst>
                <a:tab pos="723900" algn="l"/>
                <a:tab pos="1447800" algn="l"/>
                <a:tab pos="2171700" algn="l"/>
                <a:tab pos="2895600" algn="l"/>
              </a:tabLst>
              <a:defRPr>
                <a:solidFill>
                  <a:schemeClr val="bg1"/>
                </a:solidFill>
                <a:latin typeface="Arial" charset="0"/>
              </a:defRPr>
            </a:lvl4pPr>
            <a:lvl5pPr eaLnBrk="0">
              <a:tabLst>
                <a:tab pos="723900" algn="l"/>
                <a:tab pos="1447800" algn="l"/>
                <a:tab pos="2171700" algn="l"/>
                <a:tab pos="2895600"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9pPr>
          </a:lstStyle>
          <a:p>
            <a:pPr eaLnBrk="1"/>
            <a:fld id="{4537C322-D250-4D6E-AC4F-D4CAD4A8763E}" type="slidenum">
              <a:rPr lang="hu-HU">
                <a:solidFill>
                  <a:srgbClr val="000000"/>
                </a:solidFill>
                <a:latin typeface="Times New Roman" pitchFamily="16" charset="0"/>
                <a:ea typeface="Lucida Sans Unicode" charset="0"/>
                <a:cs typeface="Lucida Sans Unicode" charset="0"/>
              </a:rPr>
              <a:pPr eaLnBrk="1"/>
              <a:t>18</a:t>
            </a:fld>
            <a:endParaRPr lang="hu-HU">
              <a:solidFill>
                <a:srgbClr val="000000"/>
              </a:solidFill>
              <a:latin typeface="Times New Roman" pitchFamily="16" charset="0"/>
              <a:ea typeface="Lucida Sans Unicode" charset="0"/>
              <a:cs typeface="Lucida Sans Unicode" charset="0"/>
            </a:endParaRPr>
          </a:p>
        </p:txBody>
      </p:sp>
      <p:sp>
        <p:nvSpPr>
          <p:cNvPr id="62467" name="Rectangle 1"/>
          <p:cNvSpPr txBox="1">
            <a:spLocks noChangeArrowheads="1"/>
          </p:cNvSpPr>
          <p:nvPr>
            <p:ph type="body"/>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smtClean="0">
              <a:latin typeface="Times New Roman" pitchFamily="16" charset="0"/>
            </a:endParaRPr>
          </a:p>
        </p:txBody>
      </p:sp>
      <p:sp>
        <p:nvSpPr>
          <p:cNvPr id="62468" name="Rectangle 2"/>
          <p:cNvSpPr txBox="1">
            <a:spLocks noChangeArrowheads="1" noTextEdit="1"/>
          </p:cNvSpPr>
          <p:nvPr>
            <p:ph type="sldImg" idx="1"/>
          </p:nvPr>
        </p:nvSpPr>
        <p:spPr>
          <a:xfrm>
            <a:off x="217488" y="812800"/>
            <a:ext cx="7124700"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15"/>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defRPr>
            </a:lvl1pPr>
            <a:lvl2pPr eaLnBrk="0">
              <a:tabLst>
                <a:tab pos="723900" algn="l"/>
                <a:tab pos="1447800" algn="l"/>
                <a:tab pos="2171700" algn="l"/>
                <a:tab pos="2895600" algn="l"/>
              </a:tabLst>
              <a:defRPr>
                <a:solidFill>
                  <a:schemeClr val="bg1"/>
                </a:solidFill>
                <a:latin typeface="Arial" charset="0"/>
              </a:defRPr>
            </a:lvl2pPr>
            <a:lvl3pPr eaLnBrk="0">
              <a:tabLst>
                <a:tab pos="723900" algn="l"/>
                <a:tab pos="1447800" algn="l"/>
                <a:tab pos="2171700" algn="l"/>
                <a:tab pos="2895600" algn="l"/>
              </a:tabLst>
              <a:defRPr>
                <a:solidFill>
                  <a:schemeClr val="bg1"/>
                </a:solidFill>
                <a:latin typeface="Arial" charset="0"/>
              </a:defRPr>
            </a:lvl3pPr>
            <a:lvl4pPr eaLnBrk="0">
              <a:tabLst>
                <a:tab pos="723900" algn="l"/>
                <a:tab pos="1447800" algn="l"/>
                <a:tab pos="2171700" algn="l"/>
                <a:tab pos="2895600" algn="l"/>
              </a:tabLst>
              <a:defRPr>
                <a:solidFill>
                  <a:schemeClr val="bg1"/>
                </a:solidFill>
                <a:latin typeface="Arial" charset="0"/>
              </a:defRPr>
            </a:lvl4pPr>
            <a:lvl5pPr eaLnBrk="0">
              <a:tabLst>
                <a:tab pos="723900" algn="l"/>
                <a:tab pos="1447800" algn="l"/>
                <a:tab pos="2171700" algn="l"/>
                <a:tab pos="2895600"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9pPr>
          </a:lstStyle>
          <a:p>
            <a:pPr eaLnBrk="1"/>
            <a:fld id="{2C1D78AF-887A-46D2-B728-950814C5F01C}" type="slidenum">
              <a:rPr lang="hu-HU">
                <a:solidFill>
                  <a:srgbClr val="000000"/>
                </a:solidFill>
                <a:latin typeface="Times New Roman" pitchFamily="16" charset="0"/>
                <a:ea typeface="Lucida Sans Unicode" charset="0"/>
                <a:cs typeface="Lucida Sans Unicode" charset="0"/>
              </a:rPr>
              <a:pPr eaLnBrk="1"/>
              <a:t>19</a:t>
            </a:fld>
            <a:endParaRPr lang="hu-HU">
              <a:solidFill>
                <a:srgbClr val="000000"/>
              </a:solidFill>
              <a:latin typeface="Times New Roman" pitchFamily="16" charset="0"/>
              <a:ea typeface="Lucida Sans Unicode" charset="0"/>
              <a:cs typeface="Lucida Sans Unicode" charset="0"/>
            </a:endParaRPr>
          </a:p>
        </p:txBody>
      </p:sp>
      <p:sp>
        <p:nvSpPr>
          <p:cNvPr id="63491" name="Rectangle 1"/>
          <p:cNvSpPr txBox="1">
            <a:spLocks noChangeArrowheads="1"/>
          </p:cNvSpPr>
          <p:nvPr>
            <p:ph type="body"/>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smtClean="0">
              <a:latin typeface="Times New Roman" pitchFamily="16" charset="0"/>
            </a:endParaRPr>
          </a:p>
        </p:txBody>
      </p:sp>
      <p:sp>
        <p:nvSpPr>
          <p:cNvPr id="63492" name="Rectangle 2"/>
          <p:cNvSpPr txBox="1">
            <a:spLocks noChangeArrowheads="1" noTextEdit="1"/>
          </p:cNvSpPr>
          <p:nvPr>
            <p:ph type="sldImg" idx="1"/>
          </p:nvPr>
        </p:nvSpPr>
        <p:spPr>
          <a:xfrm>
            <a:off x="217488" y="812800"/>
            <a:ext cx="7124700"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15"/>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defRPr>
            </a:lvl1pPr>
            <a:lvl2pPr eaLnBrk="0">
              <a:tabLst>
                <a:tab pos="723900" algn="l"/>
                <a:tab pos="1447800" algn="l"/>
                <a:tab pos="2171700" algn="l"/>
                <a:tab pos="2895600" algn="l"/>
              </a:tabLst>
              <a:defRPr>
                <a:solidFill>
                  <a:schemeClr val="bg1"/>
                </a:solidFill>
                <a:latin typeface="Arial" charset="0"/>
              </a:defRPr>
            </a:lvl2pPr>
            <a:lvl3pPr eaLnBrk="0">
              <a:tabLst>
                <a:tab pos="723900" algn="l"/>
                <a:tab pos="1447800" algn="l"/>
                <a:tab pos="2171700" algn="l"/>
                <a:tab pos="2895600" algn="l"/>
              </a:tabLst>
              <a:defRPr>
                <a:solidFill>
                  <a:schemeClr val="bg1"/>
                </a:solidFill>
                <a:latin typeface="Arial" charset="0"/>
              </a:defRPr>
            </a:lvl3pPr>
            <a:lvl4pPr eaLnBrk="0">
              <a:tabLst>
                <a:tab pos="723900" algn="l"/>
                <a:tab pos="1447800" algn="l"/>
                <a:tab pos="2171700" algn="l"/>
                <a:tab pos="2895600" algn="l"/>
              </a:tabLst>
              <a:defRPr>
                <a:solidFill>
                  <a:schemeClr val="bg1"/>
                </a:solidFill>
                <a:latin typeface="Arial" charset="0"/>
              </a:defRPr>
            </a:lvl4pPr>
            <a:lvl5pPr eaLnBrk="0">
              <a:tabLst>
                <a:tab pos="723900" algn="l"/>
                <a:tab pos="1447800" algn="l"/>
                <a:tab pos="2171700" algn="l"/>
                <a:tab pos="2895600"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9pPr>
          </a:lstStyle>
          <a:p>
            <a:pPr eaLnBrk="1"/>
            <a:fld id="{EE75E9BF-544F-4201-80F5-11702E285F8B}" type="slidenum">
              <a:rPr lang="hu-HU">
                <a:solidFill>
                  <a:srgbClr val="000000"/>
                </a:solidFill>
                <a:latin typeface="Times New Roman" pitchFamily="16" charset="0"/>
                <a:ea typeface="Lucida Sans Unicode" charset="0"/>
                <a:cs typeface="Lucida Sans Unicode" charset="0"/>
              </a:rPr>
              <a:pPr eaLnBrk="1"/>
              <a:t>2</a:t>
            </a:fld>
            <a:endParaRPr lang="hu-HU">
              <a:solidFill>
                <a:srgbClr val="000000"/>
              </a:solidFill>
              <a:latin typeface="Times New Roman" pitchFamily="16" charset="0"/>
              <a:ea typeface="Lucida Sans Unicode" charset="0"/>
              <a:cs typeface="Lucida Sans Unicode" charset="0"/>
            </a:endParaRPr>
          </a:p>
        </p:txBody>
      </p:sp>
      <p:sp>
        <p:nvSpPr>
          <p:cNvPr id="46083" name="Rectangle 1"/>
          <p:cNvSpPr txBox="1">
            <a:spLocks noChangeArrowheads="1"/>
          </p:cNvSpPr>
          <p:nvPr>
            <p:ph type="body"/>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smtClean="0">
              <a:latin typeface="Times New Roman" pitchFamily="16" charset="0"/>
            </a:endParaRPr>
          </a:p>
        </p:txBody>
      </p:sp>
      <p:sp>
        <p:nvSpPr>
          <p:cNvPr id="46084" name="Rectangle 2"/>
          <p:cNvSpPr txBox="1">
            <a:spLocks noChangeArrowheads="1" noTextEdit="1"/>
          </p:cNvSpPr>
          <p:nvPr>
            <p:ph type="sldImg" idx="1"/>
          </p:nvPr>
        </p:nvSpPr>
        <p:spPr>
          <a:xfrm>
            <a:off x="217488" y="812800"/>
            <a:ext cx="7124700"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15"/>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defRPr>
            </a:lvl1pPr>
            <a:lvl2pPr eaLnBrk="0">
              <a:tabLst>
                <a:tab pos="723900" algn="l"/>
                <a:tab pos="1447800" algn="l"/>
                <a:tab pos="2171700" algn="l"/>
                <a:tab pos="2895600" algn="l"/>
              </a:tabLst>
              <a:defRPr>
                <a:solidFill>
                  <a:schemeClr val="bg1"/>
                </a:solidFill>
                <a:latin typeface="Arial" charset="0"/>
              </a:defRPr>
            </a:lvl2pPr>
            <a:lvl3pPr eaLnBrk="0">
              <a:tabLst>
                <a:tab pos="723900" algn="l"/>
                <a:tab pos="1447800" algn="l"/>
                <a:tab pos="2171700" algn="l"/>
                <a:tab pos="2895600" algn="l"/>
              </a:tabLst>
              <a:defRPr>
                <a:solidFill>
                  <a:schemeClr val="bg1"/>
                </a:solidFill>
                <a:latin typeface="Arial" charset="0"/>
              </a:defRPr>
            </a:lvl3pPr>
            <a:lvl4pPr eaLnBrk="0">
              <a:tabLst>
                <a:tab pos="723900" algn="l"/>
                <a:tab pos="1447800" algn="l"/>
                <a:tab pos="2171700" algn="l"/>
                <a:tab pos="2895600" algn="l"/>
              </a:tabLst>
              <a:defRPr>
                <a:solidFill>
                  <a:schemeClr val="bg1"/>
                </a:solidFill>
                <a:latin typeface="Arial" charset="0"/>
              </a:defRPr>
            </a:lvl4pPr>
            <a:lvl5pPr eaLnBrk="0">
              <a:tabLst>
                <a:tab pos="723900" algn="l"/>
                <a:tab pos="1447800" algn="l"/>
                <a:tab pos="2171700" algn="l"/>
                <a:tab pos="2895600"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9pPr>
          </a:lstStyle>
          <a:p>
            <a:pPr eaLnBrk="1"/>
            <a:fld id="{944AB7CD-7673-42A3-B092-9E9587105FA3}" type="slidenum">
              <a:rPr lang="hu-HU">
                <a:solidFill>
                  <a:srgbClr val="000000"/>
                </a:solidFill>
                <a:latin typeface="Times New Roman" pitchFamily="16" charset="0"/>
                <a:ea typeface="Lucida Sans Unicode" charset="0"/>
                <a:cs typeface="Lucida Sans Unicode" charset="0"/>
              </a:rPr>
              <a:pPr eaLnBrk="1"/>
              <a:t>20</a:t>
            </a:fld>
            <a:endParaRPr lang="hu-HU">
              <a:solidFill>
                <a:srgbClr val="000000"/>
              </a:solidFill>
              <a:latin typeface="Times New Roman" pitchFamily="16" charset="0"/>
              <a:ea typeface="Lucida Sans Unicode" charset="0"/>
              <a:cs typeface="Lucida Sans Unicode" charset="0"/>
            </a:endParaRPr>
          </a:p>
        </p:txBody>
      </p:sp>
      <p:sp>
        <p:nvSpPr>
          <p:cNvPr id="64515" name="Rectangle 1"/>
          <p:cNvSpPr txBox="1">
            <a:spLocks noChangeArrowheads="1"/>
          </p:cNvSpPr>
          <p:nvPr>
            <p:ph type="body"/>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smtClean="0">
              <a:latin typeface="Times New Roman" pitchFamily="16" charset="0"/>
            </a:endParaRPr>
          </a:p>
        </p:txBody>
      </p:sp>
      <p:sp>
        <p:nvSpPr>
          <p:cNvPr id="64516" name="Rectangle 2"/>
          <p:cNvSpPr txBox="1">
            <a:spLocks noChangeArrowheads="1" noTextEdit="1"/>
          </p:cNvSpPr>
          <p:nvPr>
            <p:ph type="sldImg" idx="1"/>
          </p:nvPr>
        </p:nvSpPr>
        <p:spPr>
          <a:xfrm>
            <a:off x="217488" y="812800"/>
            <a:ext cx="7124700"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15"/>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defRPr>
            </a:lvl1pPr>
            <a:lvl2pPr eaLnBrk="0">
              <a:tabLst>
                <a:tab pos="723900" algn="l"/>
                <a:tab pos="1447800" algn="l"/>
                <a:tab pos="2171700" algn="l"/>
                <a:tab pos="2895600" algn="l"/>
              </a:tabLst>
              <a:defRPr>
                <a:solidFill>
                  <a:schemeClr val="bg1"/>
                </a:solidFill>
                <a:latin typeface="Arial" charset="0"/>
              </a:defRPr>
            </a:lvl2pPr>
            <a:lvl3pPr eaLnBrk="0">
              <a:tabLst>
                <a:tab pos="723900" algn="l"/>
                <a:tab pos="1447800" algn="l"/>
                <a:tab pos="2171700" algn="l"/>
                <a:tab pos="2895600" algn="l"/>
              </a:tabLst>
              <a:defRPr>
                <a:solidFill>
                  <a:schemeClr val="bg1"/>
                </a:solidFill>
                <a:latin typeface="Arial" charset="0"/>
              </a:defRPr>
            </a:lvl3pPr>
            <a:lvl4pPr eaLnBrk="0">
              <a:tabLst>
                <a:tab pos="723900" algn="l"/>
                <a:tab pos="1447800" algn="l"/>
                <a:tab pos="2171700" algn="l"/>
                <a:tab pos="2895600" algn="l"/>
              </a:tabLst>
              <a:defRPr>
                <a:solidFill>
                  <a:schemeClr val="bg1"/>
                </a:solidFill>
                <a:latin typeface="Arial" charset="0"/>
              </a:defRPr>
            </a:lvl4pPr>
            <a:lvl5pPr eaLnBrk="0">
              <a:tabLst>
                <a:tab pos="723900" algn="l"/>
                <a:tab pos="1447800" algn="l"/>
                <a:tab pos="2171700" algn="l"/>
                <a:tab pos="2895600"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9pPr>
          </a:lstStyle>
          <a:p>
            <a:pPr eaLnBrk="1"/>
            <a:fld id="{4B50FB06-79DF-468A-81D3-D56FA9FC5CB0}" type="slidenum">
              <a:rPr lang="hu-HU">
                <a:solidFill>
                  <a:srgbClr val="000000"/>
                </a:solidFill>
                <a:latin typeface="Times New Roman" pitchFamily="16" charset="0"/>
                <a:ea typeface="Lucida Sans Unicode" charset="0"/>
                <a:cs typeface="Lucida Sans Unicode" charset="0"/>
              </a:rPr>
              <a:pPr eaLnBrk="1"/>
              <a:t>21</a:t>
            </a:fld>
            <a:endParaRPr lang="hu-HU">
              <a:solidFill>
                <a:srgbClr val="000000"/>
              </a:solidFill>
              <a:latin typeface="Times New Roman" pitchFamily="16" charset="0"/>
              <a:ea typeface="Lucida Sans Unicode" charset="0"/>
              <a:cs typeface="Lucida Sans Unicode" charset="0"/>
            </a:endParaRPr>
          </a:p>
        </p:txBody>
      </p:sp>
      <p:sp>
        <p:nvSpPr>
          <p:cNvPr id="65539" name="Rectangle 1"/>
          <p:cNvSpPr txBox="1">
            <a:spLocks noChangeArrowheads="1"/>
          </p:cNvSpPr>
          <p:nvPr>
            <p:ph type="body"/>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smtClean="0">
              <a:latin typeface="Times New Roman" pitchFamily="16" charset="0"/>
            </a:endParaRPr>
          </a:p>
        </p:txBody>
      </p:sp>
      <p:sp>
        <p:nvSpPr>
          <p:cNvPr id="65540" name="Rectangle 2"/>
          <p:cNvSpPr txBox="1">
            <a:spLocks noChangeArrowheads="1" noTextEdit="1"/>
          </p:cNvSpPr>
          <p:nvPr>
            <p:ph type="sldImg" idx="1"/>
          </p:nvPr>
        </p:nvSpPr>
        <p:spPr>
          <a:xfrm>
            <a:off x="217488" y="812800"/>
            <a:ext cx="7124700"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15"/>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defRPr>
            </a:lvl1pPr>
            <a:lvl2pPr eaLnBrk="0">
              <a:tabLst>
                <a:tab pos="723900" algn="l"/>
                <a:tab pos="1447800" algn="l"/>
                <a:tab pos="2171700" algn="l"/>
                <a:tab pos="2895600" algn="l"/>
              </a:tabLst>
              <a:defRPr>
                <a:solidFill>
                  <a:schemeClr val="bg1"/>
                </a:solidFill>
                <a:latin typeface="Arial" charset="0"/>
              </a:defRPr>
            </a:lvl2pPr>
            <a:lvl3pPr eaLnBrk="0">
              <a:tabLst>
                <a:tab pos="723900" algn="l"/>
                <a:tab pos="1447800" algn="l"/>
                <a:tab pos="2171700" algn="l"/>
                <a:tab pos="2895600" algn="l"/>
              </a:tabLst>
              <a:defRPr>
                <a:solidFill>
                  <a:schemeClr val="bg1"/>
                </a:solidFill>
                <a:latin typeface="Arial" charset="0"/>
              </a:defRPr>
            </a:lvl3pPr>
            <a:lvl4pPr eaLnBrk="0">
              <a:tabLst>
                <a:tab pos="723900" algn="l"/>
                <a:tab pos="1447800" algn="l"/>
                <a:tab pos="2171700" algn="l"/>
                <a:tab pos="2895600" algn="l"/>
              </a:tabLst>
              <a:defRPr>
                <a:solidFill>
                  <a:schemeClr val="bg1"/>
                </a:solidFill>
                <a:latin typeface="Arial" charset="0"/>
              </a:defRPr>
            </a:lvl4pPr>
            <a:lvl5pPr eaLnBrk="0">
              <a:tabLst>
                <a:tab pos="723900" algn="l"/>
                <a:tab pos="1447800" algn="l"/>
                <a:tab pos="2171700" algn="l"/>
                <a:tab pos="2895600"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9pPr>
          </a:lstStyle>
          <a:p>
            <a:pPr eaLnBrk="1"/>
            <a:fld id="{EA7E6D7F-A52D-4D46-9E4D-ADADBC714ED5}" type="slidenum">
              <a:rPr lang="hu-HU">
                <a:solidFill>
                  <a:srgbClr val="000000"/>
                </a:solidFill>
                <a:latin typeface="Times New Roman" pitchFamily="16" charset="0"/>
                <a:ea typeface="Lucida Sans Unicode" charset="0"/>
                <a:cs typeface="Lucida Sans Unicode" charset="0"/>
              </a:rPr>
              <a:pPr eaLnBrk="1"/>
              <a:t>22</a:t>
            </a:fld>
            <a:endParaRPr lang="hu-HU">
              <a:solidFill>
                <a:srgbClr val="000000"/>
              </a:solidFill>
              <a:latin typeface="Times New Roman" pitchFamily="16" charset="0"/>
              <a:ea typeface="Lucida Sans Unicode" charset="0"/>
              <a:cs typeface="Lucida Sans Unicode" charset="0"/>
            </a:endParaRPr>
          </a:p>
        </p:txBody>
      </p:sp>
      <p:sp>
        <p:nvSpPr>
          <p:cNvPr id="66563" name="Rectangle 1"/>
          <p:cNvSpPr txBox="1">
            <a:spLocks noChangeArrowheads="1"/>
          </p:cNvSpPr>
          <p:nvPr>
            <p:ph type="body"/>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smtClean="0">
              <a:latin typeface="Times New Roman" pitchFamily="16" charset="0"/>
            </a:endParaRPr>
          </a:p>
        </p:txBody>
      </p:sp>
      <p:sp>
        <p:nvSpPr>
          <p:cNvPr id="66564" name="Rectangle 2"/>
          <p:cNvSpPr txBox="1">
            <a:spLocks noChangeArrowheads="1" noTextEdit="1"/>
          </p:cNvSpPr>
          <p:nvPr>
            <p:ph type="sldImg" idx="1"/>
          </p:nvPr>
        </p:nvSpPr>
        <p:spPr>
          <a:xfrm>
            <a:off x="217488" y="812800"/>
            <a:ext cx="7124700"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Rectangle 15"/>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defRPr>
            </a:lvl1pPr>
            <a:lvl2pPr eaLnBrk="0">
              <a:tabLst>
                <a:tab pos="723900" algn="l"/>
                <a:tab pos="1447800" algn="l"/>
                <a:tab pos="2171700" algn="l"/>
                <a:tab pos="2895600" algn="l"/>
              </a:tabLst>
              <a:defRPr>
                <a:solidFill>
                  <a:schemeClr val="bg1"/>
                </a:solidFill>
                <a:latin typeface="Arial" charset="0"/>
              </a:defRPr>
            </a:lvl2pPr>
            <a:lvl3pPr eaLnBrk="0">
              <a:tabLst>
                <a:tab pos="723900" algn="l"/>
                <a:tab pos="1447800" algn="l"/>
                <a:tab pos="2171700" algn="l"/>
                <a:tab pos="2895600" algn="l"/>
              </a:tabLst>
              <a:defRPr>
                <a:solidFill>
                  <a:schemeClr val="bg1"/>
                </a:solidFill>
                <a:latin typeface="Arial" charset="0"/>
              </a:defRPr>
            </a:lvl3pPr>
            <a:lvl4pPr eaLnBrk="0">
              <a:tabLst>
                <a:tab pos="723900" algn="l"/>
                <a:tab pos="1447800" algn="l"/>
                <a:tab pos="2171700" algn="l"/>
                <a:tab pos="2895600" algn="l"/>
              </a:tabLst>
              <a:defRPr>
                <a:solidFill>
                  <a:schemeClr val="bg1"/>
                </a:solidFill>
                <a:latin typeface="Arial" charset="0"/>
              </a:defRPr>
            </a:lvl4pPr>
            <a:lvl5pPr eaLnBrk="0">
              <a:tabLst>
                <a:tab pos="723900" algn="l"/>
                <a:tab pos="1447800" algn="l"/>
                <a:tab pos="2171700" algn="l"/>
                <a:tab pos="2895600"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9pPr>
          </a:lstStyle>
          <a:p>
            <a:pPr eaLnBrk="1"/>
            <a:fld id="{F9A0D7E3-A7FD-4799-BE04-37BEC3DEF3BE}" type="slidenum">
              <a:rPr lang="hu-HU">
                <a:solidFill>
                  <a:srgbClr val="000000"/>
                </a:solidFill>
                <a:latin typeface="Times New Roman" pitchFamily="16" charset="0"/>
                <a:ea typeface="Lucida Sans Unicode" charset="0"/>
                <a:cs typeface="Lucida Sans Unicode" charset="0"/>
              </a:rPr>
              <a:pPr eaLnBrk="1"/>
              <a:t>23</a:t>
            </a:fld>
            <a:endParaRPr lang="hu-HU">
              <a:solidFill>
                <a:srgbClr val="000000"/>
              </a:solidFill>
              <a:latin typeface="Times New Roman" pitchFamily="16" charset="0"/>
              <a:ea typeface="Lucida Sans Unicode" charset="0"/>
              <a:cs typeface="Lucida Sans Unicode" charset="0"/>
            </a:endParaRPr>
          </a:p>
        </p:txBody>
      </p:sp>
      <p:sp>
        <p:nvSpPr>
          <p:cNvPr id="67587" name="Rectangle 1"/>
          <p:cNvSpPr txBox="1">
            <a:spLocks noChangeArrowheads="1"/>
          </p:cNvSpPr>
          <p:nvPr>
            <p:ph type="body"/>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smtClean="0">
              <a:latin typeface="Times New Roman" pitchFamily="16" charset="0"/>
            </a:endParaRPr>
          </a:p>
        </p:txBody>
      </p:sp>
      <p:sp>
        <p:nvSpPr>
          <p:cNvPr id="67588" name="Rectangle 2"/>
          <p:cNvSpPr txBox="1">
            <a:spLocks noChangeArrowheads="1" noTextEdit="1"/>
          </p:cNvSpPr>
          <p:nvPr>
            <p:ph type="sldImg" idx="1"/>
          </p:nvPr>
        </p:nvSpPr>
        <p:spPr>
          <a:xfrm>
            <a:off x="217488" y="812800"/>
            <a:ext cx="7124700"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Rectangle 15"/>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defRPr>
            </a:lvl1pPr>
            <a:lvl2pPr eaLnBrk="0">
              <a:tabLst>
                <a:tab pos="723900" algn="l"/>
                <a:tab pos="1447800" algn="l"/>
                <a:tab pos="2171700" algn="l"/>
                <a:tab pos="2895600" algn="l"/>
              </a:tabLst>
              <a:defRPr>
                <a:solidFill>
                  <a:schemeClr val="bg1"/>
                </a:solidFill>
                <a:latin typeface="Arial" charset="0"/>
              </a:defRPr>
            </a:lvl2pPr>
            <a:lvl3pPr eaLnBrk="0">
              <a:tabLst>
                <a:tab pos="723900" algn="l"/>
                <a:tab pos="1447800" algn="l"/>
                <a:tab pos="2171700" algn="l"/>
                <a:tab pos="2895600" algn="l"/>
              </a:tabLst>
              <a:defRPr>
                <a:solidFill>
                  <a:schemeClr val="bg1"/>
                </a:solidFill>
                <a:latin typeface="Arial" charset="0"/>
              </a:defRPr>
            </a:lvl3pPr>
            <a:lvl4pPr eaLnBrk="0">
              <a:tabLst>
                <a:tab pos="723900" algn="l"/>
                <a:tab pos="1447800" algn="l"/>
                <a:tab pos="2171700" algn="l"/>
                <a:tab pos="2895600" algn="l"/>
              </a:tabLst>
              <a:defRPr>
                <a:solidFill>
                  <a:schemeClr val="bg1"/>
                </a:solidFill>
                <a:latin typeface="Arial" charset="0"/>
              </a:defRPr>
            </a:lvl4pPr>
            <a:lvl5pPr eaLnBrk="0">
              <a:tabLst>
                <a:tab pos="723900" algn="l"/>
                <a:tab pos="1447800" algn="l"/>
                <a:tab pos="2171700" algn="l"/>
                <a:tab pos="2895600"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9pPr>
          </a:lstStyle>
          <a:p>
            <a:pPr eaLnBrk="1"/>
            <a:fld id="{21F8D470-AD5F-4E7A-8F47-15B16D57AB05}" type="slidenum">
              <a:rPr lang="hu-HU">
                <a:solidFill>
                  <a:srgbClr val="000000"/>
                </a:solidFill>
                <a:latin typeface="Times New Roman" pitchFamily="16" charset="0"/>
                <a:ea typeface="Lucida Sans Unicode" charset="0"/>
                <a:cs typeface="Lucida Sans Unicode" charset="0"/>
              </a:rPr>
              <a:pPr eaLnBrk="1"/>
              <a:t>24</a:t>
            </a:fld>
            <a:endParaRPr lang="hu-HU">
              <a:solidFill>
                <a:srgbClr val="000000"/>
              </a:solidFill>
              <a:latin typeface="Times New Roman" pitchFamily="16" charset="0"/>
              <a:ea typeface="Lucida Sans Unicode" charset="0"/>
              <a:cs typeface="Lucida Sans Unicode" charset="0"/>
            </a:endParaRPr>
          </a:p>
        </p:txBody>
      </p:sp>
      <p:sp>
        <p:nvSpPr>
          <p:cNvPr id="68611" name="Rectangle 1"/>
          <p:cNvSpPr txBox="1">
            <a:spLocks noChangeArrowheads="1"/>
          </p:cNvSpPr>
          <p:nvPr>
            <p:ph type="body"/>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smtClean="0">
              <a:latin typeface="Times New Roman" pitchFamily="16" charset="0"/>
            </a:endParaRPr>
          </a:p>
        </p:txBody>
      </p:sp>
      <p:sp>
        <p:nvSpPr>
          <p:cNvPr id="68612" name="Rectangle 2"/>
          <p:cNvSpPr txBox="1">
            <a:spLocks noChangeArrowheads="1" noTextEdit="1"/>
          </p:cNvSpPr>
          <p:nvPr>
            <p:ph type="sldImg" idx="1"/>
          </p:nvPr>
        </p:nvSpPr>
        <p:spPr>
          <a:xfrm>
            <a:off x="217488" y="812800"/>
            <a:ext cx="7124700"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15"/>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defRPr>
            </a:lvl1pPr>
            <a:lvl2pPr eaLnBrk="0">
              <a:tabLst>
                <a:tab pos="723900" algn="l"/>
                <a:tab pos="1447800" algn="l"/>
                <a:tab pos="2171700" algn="l"/>
                <a:tab pos="2895600" algn="l"/>
              </a:tabLst>
              <a:defRPr>
                <a:solidFill>
                  <a:schemeClr val="bg1"/>
                </a:solidFill>
                <a:latin typeface="Arial" charset="0"/>
              </a:defRPr>
            </a:lvl2pPr>
            <a:lvl3pPr eaLnBrk="0">
              <a:tabLst>
                <a:tab pos="723900" algn="l"/>
                <a:tab pos="1447800" algn="l"/>
                <a:tab pos="2171700" algn="l"/>
                <a:tab pos="2895600" algn="l"/>
              </a:tabLst>
              <a:defRPr>
                <a:solidFill>
                  <a:schemeClr val="bg1"/>
                </a:solidFill>
                <a:latin typeface="Arial" charset="0"/>
              </a:defRPr>
            </a:lvl3pPr>
            <a:lvl4pPr eaLnBrk="0">
              <a:tabLst>
                <a:tab pos="723900" algn="l"/>
                <a:tab pos="1447800" algn="l"/>
                <a:tab pos="2171700" algn="l"/>
                <a:tab pos="2895600" algn="l"/>
              </a:tabLst>
              <a:defRPr>
                <a:solidFill>
                  <a:schemeClr val="bg1"/>
                </a:solidFill>
                <a:latin typeface="Arial" charset="0"/>
              </a:defRPr>
            </a:lvl4pPr>
            <a:lvl5pPr eaLnBrk="0">
              <a:tabLst>
                <a:tab pos="723900" algn="l"/>
                <a:tab pos="1447800" algn="l"/>
                <a:tab pos="2171700" algn="l"/>
                <a:tab pos="2895600"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9pPr>
          </a:lstStyle>
          <a:p>
            <a:pPr eaLnBrk="1"/>
            <a:fld id="{2AC5280A-08AF-440C-8D6E-F9B220644B08}" type="slidenum">
              <a:rPr lang="hu-HU">
                <a:solidFill>
                  <a:srgbClr val="000000"/>
                </a:solidFill>
                <a:latin typeface="Times New Roman" pitchFamily="16" charset="0"/>
                <a:ea typeface="Lucida Sans Unicode" charset="0"/>
                <a:cs typeface="Lucida Sans Unicode" charset="0"/>
              </a:rPr>
              <a:pPr eaLnBrk="1"/>
              <a:t>25</a:t>
            </a:fld>
            <a:endParaRPr lang="hu-HU">
              <a:solidFill>
                <a:srgbClr val="000000"/>
              </a:solidFill>
              <a:latin typeface="Times New Roman" pitchFamily="16" charset="0"/>
              <a:ea typeface="Lucida Sans Unicode" charset="0"/>
              <a:cs typeface="Lucida Sans Unicode" charset="0"/>
            </a:endParaRPr>
          </a:p>
        </p:txBody>
      </p:sp>
      <p:sp>
        <p:nvSpPr>
          <p:cNvPr id="69635" name="Rectangle 1"/>
          <p:cNvSpPr txBox="1">
            <a:spLocks noChangeArrowheads="1"/>
          </p:cNvSpPr>
          <p:nvPr>
            <p:ph type="body"/>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smtClean="0">
              <a:latin typeface="Times New Roman" pitchFamily="16" charset="0"/>
            </a:endParaRPr>
          </a:p>
        </p:txBody>
      </p:sp>
      <p:sp>
        <p:nvSpPr>
          <p:cNvPr id="69636" name="Rectangle 2"/>
          <p:cNvSpPr txBox="1">
            <a:spLocks noChangeArrowheads="1" noTextEdit="1"/>
          </p:cNvSpPr>
          <p:nvPr>
            <p:ph type="sldImg" idx="1"/>
          </p:nvPr>
        </p:nvSpPr>
        <p:spPr>
          <a:xfrm>
            <a:off x="217488" y="812800"/>
            <a:ext cx="7124700"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Rectangle 15"/>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defRPr>
            </a:lvl1pPr>
            <a:lvl2pPr eaLnBrk="0">
              <a:tabLst>
                <a:tab pos="723900" algn="l"/>
                <a:tab pos="1447800" algn="l"/>
                <a:tab pos="2171700" algn="l"/>
                <a:tab pos="2895600" algn="l"/>
              </a:tabLst>
              <a:defRPr>
                <a:solidFill>
                  <a:schemeClr val="bg1"/>
                </a:solidFill>
                <a:latin typeface="Arial" charset="0"/>
              </a:defRPr>
            </a:lvl2pPr>
            <a:lvl3pPr eaLnBrk="0">
              <a:tabLst>
                <a:tab pos="723900" algn="l"/>
                <a:tab pos="1447800" algn="l"/>
                <a:tab pos="2171700" algn="l"/>
                <a:tab pos="2895600" algn="l"/>
              </a:tabLst>
              <a:defRPr>
                <a:solidFill>
                  <a:schemeClr val="bg1"/>
                </a:solidFill>
                <a:latin typeface="Arial" charset="0"/>
              </a:defRPr>
            </a:lvl3pPr>
            <a:lvl4pPr eaLnBrk="0">
              <a:tabLst>
                <a:tab pos="723900" algn="l"/>
                <a:tab pos="1447800" algn="l"/>
                <a:tab pos="2171700" algn="l"/>
                <a:tab pos="2895600" algn="l"/>
              </a:tabLst>
              <a:defRPr>
                <a:solidFill>
                  <a:schemeClr val="bg1"/>
                </a:solidFill>
                <a:latin typeface="Arial" charset="0"/>
              </a:defRPr>
            </a:lvl4pPr>
            <a:lvl5pPr eaLnBrk="0">
              <a:tabLst>
                <a:tab pos="723900" algn="l"/>
                <a:tab pos="1447800" algn="l"/>
                <a:tab pos="2171700" algn="l"/>
                <a:tab pos="2895600"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9pPr>
          </a:lstStyle>
          <a:p>
            <a:pPr eaLnBrk="1"/>
            <a:fld id="{26BC3CBB-78EC-4328-A70B-BDFBF785565C}" type="slidenum">
              <a:rPr lang="hu-HU">
                <a:solidFill>
                  <a:srgbClr val="000000"/>
                </a:solidFill>
                <a:latin typeface="Times New Roman" pitchFamily="16" charset="0"/>
                <a:ea typeface="Lucida Sans Unicode" charset="0"/>
                <a:cs typeface="Lucida Sans Unicode" charset="0"/>
              </a:rPr>
              <a:pPr eaLnBrk="1"/>
              <a:t>26</a:t>
            </a:fld>
            <a:endParaRPr lang="hu-HU">
              <a:solidFill>
                <a:srgbClr val="000000"/>
              </a:solidFill>
              <a:latin typeface="Times New Roman" pitchFamily="16" charset="0"/>
              <a:ea typeface="Lucida Sans Unicode" charset="0"/>
              <a:cs typeface="Lucida Sans Unicode" charset="0"/>
            </a:endParaRPr>
          </a:p>
        </p:txBody>
      </p:sp>
      <p:sp>
        <p:nvSpPr>
          <p:cNvPr id="70659" name="Rectangle 1"/>
          <p:cNvSpPr txBox="1">
            <a:spLocks noChangeArrowheads="1"/>
          </p:cNvSpPr>
          <p:nvPr>
            <p:ph type="body"/>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smtClean="0">
              <a:latin typeface="Times New Roman" pitchFamily="16" charset="0"/>
            </a:endParaRPr>
          </a:p>
        </p:txBody>
      </p:sp>
      <p:sp>
        <p:nvSpPr>
          <p:cNvPr id="70660" name="Rectangle 2"/>
          <p:cNvSpPr txBox="1">
            <a:spLocks noChangeArrowheads="1" noTextEdit="1"/>
          </p:cNvSpPr>
          <p:nvPr>
            <p:ph type="sldImg" idx="1"/>
          </p:nvPr>
        </p:nvSpPr>
        <p:spPr>
          <a:xfrm>
            <a:off x="217488" y="812800"/>
            <a:ext cx="7124700"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5"/>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defRPr>
            </a:lvl1pPr>
            <a:lvl2pPr eaLnBrk="0">
              <a:tabLst>
                <a:tab pos="723900" algn="l"/>
                <a:tab pos="1447800" algn="l"/>
                <a:tab pos="2171700" algn="l"/>
                <a:tab pos="2895600" algn="l"/>
              </a:tabLst>
              <a:defRPr>
                <a:solidFill>
                  <a:schemeClr val="bg1"/>
                </a:solidFill>
                <a:latin typeface="Arial" charset="0"/>
              </a:defRPr>
            </a:lvl2pPr>
            <a:lvl3pPr eaLnBrk="0">
              <a:tabLst>
                <a:tab pos="723900" algn="l"/>
                <a:tab pos="1447800" algn="l"/>
                <a:tab pos="2171700" algn="l"/>
                <a:tab pos="2895600" algn="l"/>
              </a:tabLst>
              <a:defRPr>
                <a:solidFill>
                  <a:schemeClr val="bg1"/>
                </a:solidFill>
                <a:latin typeface="Arial" charset="0"/>
              </a:defRPr>
            </a:lvl3pPr>
            <a:lvl4pPr eaLnBrk="0">
              <a:tabLst>
                <a:tab pos="723900" algn="l"/>
                <a:tab pos="1447800" algn="l"/>
                <a:tab pos="2171700" algn="l"/>
                <a:tab pos="2895600" algn="l"/>
              </a:tabLst>
              <a:defRPr>
                <a:solidFill>
                  <a:schemeClr val="bg1"/>
                </a:solidFill>
                <a:latin typeface="Arial" charset="0"/>
              </a:defRPr>
            </a:lvl4pPr>
            <a:lvl5pPr eaLnBrk="0">
              <a:tabLst>
                <a:tab pos="723900" algn="l"/>
                <a:tab pos="1447800" algn="l"/>
                <a:tab pos="2171700" algn="l"/>
                <a:tab pos="2895600"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9pPr>
          </a:lstStyle>
          <a:p>
            <a:pPr eaLnBrk="1"/>
            <a:fld id="{B844090B-DAFA-4A57-B6D9-B7DEA51993E0}" type="slidenum">
              <a:rPr lang="hu-HU">
                <a:solidFill>
                  <a:srgbClr val="000000"/>
                </a:solidFill>
                <a:latin typeface="Times New Roman" pitchFamily="16" charset="0"/>
                <a:ea typeface="Lucida Sans Unicode" charset="0"/>
                <a:cs typeface="Lucida Sans Unicode" charset="0"/>
              </a:rPr>
              <a:pPr eaLnBrk="1"/>
              <a:t>27</a:t>
            </a:fld>
            <a:endParaRPr lang="hu-HU">
              <a:solidFill>
                <a:srgbClr val="000000"/>
              </a:solidFill>
              <a:latin typeface="Times New Roman" pitchFamily="16" charset="0"/>
              <a:ea typeface="Lucida Sans Unicode" charset="0"/>
              <a:cs typeface="Lucida Sans Unicode" charset="0"/>
            </a:endParaRPr>
          </a:p>
        </p:txBody>
      </p:sp>
      <p:sp>
        <p:nvSpPr>
          <p:cNvPr id="71683" name="Rectangle 1"/>
          <p:cNvSpPr txBox="1">
            <a:spLocks noChangeArrowheads="1"/>
          </p:cNvSpPr>
          <p:nvPr>
            <p:ph type="body"/>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smtClean="0">
              <a:latin typeface="Times New Roman" pitchFamily="16" charset="0"/>
            </a:endParaRPr>
          </a:p>
        </p:txBody>
      </p:sp>
      <p:sp>
        <p:nvSpPr>
          <p:cNvPr id="71684" name="Rectangle 2"/>
          <p:cNvSpPr txBox="1">
            <a:spLocks noChangeArrowheads="1" noTextEdit="1"/>
          </p:cNvSpPr>
          <p:nvPr>
            <p:ph type="sldImg" idx="1"/>
          </p:nvPr>
        </p:nvSpPr>
        <p:spPr>
          <a:xfrm>
            <a:off x="217488" y="812800"/>
            <a:ext cx="7124700"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15"/>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defRPr>
            </a:lvl1pPr>
            <a:lvl2pPr eaLnBrk="0">
              <a:tabLst>
                <a:tab pos="723900" algn="l"/>
                <a:tab pos="1447800" algn="l"/>
                <a:tab pos="2171700" algn="l"/>
                <a:tab pos="2895600" algn="l"/>
              </a:tabLst>
              <a:defRPr>
                <a:solidFill>
                  <a:schemeClr val="bg1"/>
                </a:solidFill>
                <a:latin typeface="Arial" charset="0"/>
              </a:defRPr>
            </a:lvl2pPr>
            <a:lvl3pPr eaLnBrk="0">
              <a:tabLst>
                <a:tab pos="723900" algn="l"/>
                <a:tab pos="1447800" algn="l"/>
                <a:tab pos="2171700" algn="l"/>
                <a:tab pos="2895600" algn="l"/>
              </a:tabLst>
              <a:defRPr>
                <a:solidFill>
                  <a:schemeClr val="bg1"/>
                </a:solidFill>
                <a:latin typeface="Arial" charset="0"/>
              </a:defRPr>
            </a:lvl3pPr>
            <a:lvl4pPr eaLnBrk="0">
              <a:tabLst>
                <a:tab pos="723900" algn="l"/>
                <a:tab pos="1447800" algn="l"/>
                <a:tab pos="2171700" algn="l"/>
                <a:tab pos="2895600" algn="l"/>
              </a:tabLst>
              <a:defRPr>
                <a:solidFill>
                  <a:schemeClr val="bg1"/>
                </a:solidFill>
                <a:latin typeface="Arial" charset="0"/>
              </a:defRPr>
            </a:lvl4pPr>
            <a:lvl5pPr eaLnBrk="0">
              <a:tabLst>
                <a:tab pos="723900" algn="l"/>
                <a:tab pos="1447800" algn="l"/>
                <a:tab pos="2171700" algn="l"/>
                <a:tab pos="2895600"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9pPr>
          </a:lstStyle>
          <a:p>
            <a:pPr eaLnBrk="1"/>
            <a:fld id="{B0E670E3-5C59-49DB-B835-FA96FF64E481}" type="slidenum">
              <a:rPr lang="hu-HU">
                <a:solidFill>
                  <a:srgbClr val="000000"/>
                </a:solidFill>
                <a:latin typeface="Times New Roman" pitchFamily="16" charset="0"/>
                <a:ea typeface="Lucida Sans Unicode" charset="0"/>
                <a:cs typeface="Lucida Sans Unicode" charset="0"/>
              </a:rPr>
              <a:pPr eaLnBrk="1"/>
              <a:t>28</a:t>
            </a:fld>
            <a:endParaRPr lang="hu-HU">
              <a:solidFill>
                <a:srgbClr val="000000"/>
              </a:solidFill>
              <a:latin typeface="Times New Roman" pitchFamily="16" charset="0"/>
              <a:ea typeface="Lucida Sans Unicode" charset="0"/>
              <a:cs typeface="Lucida Sans Unicode" charset="0"/>
            </a:endParaRPr>
          </a:p>
        </p:txBody>
      </p:sp>
      <p:sp>
        <p:nvSpPr>
          <p:cNvPr id="72707" name="Rectangle 1"/>
          <p:cNvSpPr txBox="1">
            <a:spLocks noChangeArrowheads="1"/>
          </p:cNvSpPr>
          <p:nvPr>
            <p:ph type="body"/>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smtClean="0">
              <a:latin typeface="Times New Roman" pitchFamily="16" charset="0"/>
            </a:endParaRPr>
          </a:p>
        </p:txBody>
      </p:sp>
      <p:sp>
        <p:nvSpPr>
          <p:cNvPr id="72708" name="Rectangle 2"/>
          <p:cNvSpPr txBox="1">
            <a:spLocks noChangeArrowheads="1" noTextEdit="1"/>
          </p:cNvSpPr>
          <p:nvPr>
            <p:ph type="sldImg" idx="1"/>
          </p:nvPr>
        </p:nvSpPr>
        <p:spPr>
          <a:xfrm>
            <a:off x="217488" y="812800"/>
            <a:ext cx="7124700"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15"/>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defRPr>
            </a:lvl1pPr>
            <a:lvl2pPr eaLnBrk="0">
              <a:tabLst>
                <a:tab pos="723900" algn="l"/>
                <a:tab pos="1447800" algn="l"/>
                <a:tab pos="2171700" algn="l"/>
                <a:tab pos="2895600" algn="l"/>
              </a:tabLst>
              <a:defRPr>
                <a:solidFill>
                  <a:schemeClr val="bg1"/>
                </a:solidFill>
                <a:latin typeface="Arial" charset="0"/>
              </a:defRPr>
            </a:lvl2pPr>
            <a:lvl3pPr eaLnBrk="0">
              <a:tabLst>
                <a:tab pos="723900" algn="l"/>
                <a:tab pos="1447800" algn="l"/>
                <a:tab pos="2171700" algn="l"/>
                <a:tab pos="2895600" algn="l"/>
              </a:tabLst>
              <a:defRPr>
                <a:solidFill>
                  <a:schemeClr val="bg1"/>
                </a:solidFill>
                <a:latin typeface="Arial" charset="0"/>
              </a:defRPr>
            </a:lvl3pPr>
            <a:lvl4pPr eaLnBrk="0">
              <a:tabLst>
                <a:tab pos="723900" algn="l"/>
                <a:tab pos="1447800" algn="l"/>
                <a:tab pos="2171700" algn="l"/>
                <a:tab pos="2895600" algn="l"/>
              </a:tabLst>
              <a:defRPr>
                <a:solidFill>
                  <a:schemeClr val="bg1"/>
                </a:solidFill>
                <a:latin typeface="Arial" charset="0"/>
              </a:defRPr>
            </a:lvl4pPr>
            <a:lvl5pPr eaLnBrk="0">
              <a:tabLst>
                <a:tab pos="723900" algn="l"/>
                <a:tab pos="1447800" algn="l"/>
                <a:tab pos="2171700" algn="l"/>
                <a:tab pos="2895600"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9pPr>
          </a:lstStyle>
          <a:p>
            <a:pPr eaLnBrk="1"/>
            <a:fld id="{A13AEAB3-243B-4736-A0F7-17F1C8E91532}" type="slidenum">
              <a:rPr lang="hu-HU">
                <a:solidFill>
                  <a:srgbClr val="000000"/>
                </a:solidFill>
                <a:latin typeface="Times New Roman" pitchFamily="16" charset="0"/>
                <a:ea typeface="Lucida Sans Unicode" charset="0"/>
                <a:cs typeface="Lucida Sans Unicode" charset="0"/>
              </a:rPr>
              <a:pPr eaLnBrk="1"/>
              <a:t>29</a:t>
            </a:fld>
            <a:endParaRPr lang="hu-HU">
              <a:solidFill>
                <a:srgbClr val="000000"/>
              </a:solidFill>
              <a:latin typeface="Times New Roman" pitchFamily="16" charset="0"/>
              <a:ea typeface="Lucida Sans Unicode" charset="0"/>
              <a:cs typeface="Lucida Sans Unicode" charset="0"/>
            </a:endParaRPr>
          </a:p>
        </p:txBody>
      </p:sp>
      <p:sp>
        <p:nvSpPr>
          <p:cNvPr id="73731" name="Rectangle 1"/>
          <p:cNvSpPr txBox="1">
            <a:spLocks noChangeArrowheads="1"/>
          </p:cNvSpPr>
          <p:nvPr>
            <p:ph type="body"/>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smtClean="0">
              <a:latin typeface="Times New Roman" pitchFamily="16" charset="0"/>
            </a:endParaRPr>
          </a:p>
        </p:txBody>
      </p:sp>
      <p:sp>
        <p:nvSpPr>
          <p:cNvPr id="73732" name="Rectangle 2"/>
          <p:cNvSpPr txBox="1">
            <a:spLocks noChangeArrowheads="1" noTextEdit="1"/>
          </p:cNvSpPr>
          <p:nvPr>
            <p:ph type="sldImg" idx="1"/>
          </p:nvPr>
        </p:nvSpPr>
        <p:spPr>
          <a:xfrm>
            <a:off x="217488" y="812800"/>
            <a:ext cx="7124700"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15"/>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defRPr>
            </a:lvl1pPr>
            <a:lvl2pPr eaLnBrk="0">
              <a:tabLst>
                <a:tab pos="723900" algn="l"/>
                <a:tab pos="1447800" algn="l"/>
                <a:tab pos="2171700" algn="l"/>
                <a:tab pos="2895600" algn="l"/>
              </a:tabLst>
              <a:defRPr>
                <a:solidFill>
                  <a:schemeClr val="bg1"/>
                </a:solidFill>
                <a:latin typeface="Arial" charset="0"/>
              </a:defRPr>
            </a:lvl2pPr>
            <a:lvl3pPr eaLnBrk="0">
              <a:tabLst>
                <a:tab pos="723900" algn="l"/>
                <a:tab pos="1447800" algn="l"/>
                <a:tab pos="2171700" algn="l"/>
                <a:tab pos="2895600" algn="l"/>
              </a:tabLst>
              <a:defRPr>
                <a:solidFill>
                  <a:schemeClr val="bg1"/>
                </a:solidFill>
                <a:latin typeface="Arial" charset="0"/>
              </a:defRPr>
            </a:lvl3pPr>
            <a:lvl4pPr eaLnBrk="0">
              <a:tabLst>
                <a:tab pos="723900" algn="l"/>
                <a:tab pos="1447800" algn="l"/>
                <a:tab pos="2171700" algn="l"/>
                <a:tab pos="2895600" algn="l"/>
              </a:tabLst>
              <a:defRPr>
                <a:solidFill>
                  <a:schemeClr val="bg1"/>
                </a:solidFill>
                <a:latin typeface="Arial" charset="0"/>
              </a:defRPr>
            </a:lvl4pPr>
            <a:lvl5pPr eaLnBrk="0">
              <a:tabLst>
                <a:tab pos="723900" algn="l"/>
                <a:tab pos="1447800" algn="l"/>
                <a:tab pos="2171700" algn="l"/>
                <a:tab pos="2895600"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9pPr>
          </a:lstStyle>
          <a:p>
            <a:pPr eaLnBrk="1"/>
            <a:fld id="{89E26AE9-BD6E-4A27-A5D0-B09B5B4779A7}" type="slidenum">
              <a:rPr lang="hu-HU">
                <a:solidFill>
                  <a:srgbClr val="000000"/>
                </a:solidFill>
                <a:latin typeface="Times New Roman" pitchFamily="16" charset="0"/>
                <a:ea typeface="Lucida Sans Unicode" charset="0"/>
                <a:cs typeface="Lucida Sans Unicode" charset="0"/>
              </a:rPr>
              <a:pPr eaLnBrk="1"/>
              <a:t>3</a:t>
            </a:fld>
            <a:endParaRPr lang="hu-HU">
              <a:solidFill>
                <a:srgbClr val="000000"/>
              </a:solidFill>
              <a:latin typeface="Times New Roman" pitchFamily="16" charset="0"/>
              <a:ea typeface="Lucida Sans Unicode" charset="0"/>
              <a:cs typeface="Lucida Sans Unicode" charset="0"/>
            </a:endParaRPr>
          </a:p>
        </p:txBody>
      </p:sp>
      <p:sp>
        <p:nvSpPr>
          <p:cNvPr id="47107" name="Rectangle 1"/>
          <p:cNvSpPr txBox="1">
            <a:spLocks noChangeArrowheads="1"/>
          </p:cNvSpPr>
          <p:nvPr>
            <p:ph type="body"/>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smtClean="0">
              <a:latin typeface="Times New Roman" pitchFamily="16" charset="0"/>
            </a:endParaRPr>
          </a:p>
        </p:txBody>
      </p:sp>
      <p:sp>
        <p:nvSpPr>
          <p:cNvPr id="47108" name="Rectangle 2"/>
          <p:cNvSpPr txBox="1">
            <a:spLocks noChangeArrowheads="1" noTextEdit="1"/>
          </p:cNvSpPr>
          <p:nvPr>
            <p:ph type="sldImg" idx="1"/>
          </p:nvPr>
        </p:nvSpPr>
        <p:spPr>
          <a:xfrm>
            <a:off x="217488" y="812800"/>
            <a:ext cx="7124700"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4" name="Rectangle 15"/>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defRPr>
            </a:lvl1pPr>
            <a:lvl2pPr eaLnBrk="0">
              <a:tabLst>
                <a:tab pos="723900" algn="l"/>
                <a:tab pos="1447800" algn="l"/>
                <a:tab pos="2171700" algn="l"/>
                <a:tab pos="2895600" algn="l"/>
              </a:tabLst>
              <a:defRPr>
                <a:solidFill>
                  <a:schemeClr val="bg1"/>
                </a:solidFill>
                <a:latin typeface="Arial" charset="0"/>
              </a:defRPr>
            </a:lvl2pPr>
            <a:lvl3pPr eaLnBrk="0">
              <a:tabLst>
                <a:tab pos="723900" algn="l"/>
                <a:tab pos="1447800" algn="l"/>
                <a:tab pos="2171700" algn="l"/>
                <a:tab pos="2895600" algn="l"/>
              </a:tabLst>
              <a:defRPr>
                <a:solidFill>
                  <a:schemeClr val="bg1"/>
                </a:solidFill>
                <a:latin typeface="Arial" charset="0"/>
              </a:defRPr>
            </a:lvl3pPr>
            <a:lvl4pPr eaLnBrk="0">
              <a:tabLst>
                <a:tab pos="723900" algn="l"/>
                <a:tab pos="1447800" algn="l"/>
                <a:tab pos="2171700" algn="l"/>
                <a:tab pos="2895600" algn="l"/>
              </a:tabLst>
              <a:defRPr>
                <a:solidFill>
                  <a:schemeClr val="bg1"/>
                </a:solidFill>
                <a:latin typeface="Arial" charset="0"/>
              </a:defRPr>
            </a:lvl4pPr>
            <a:lvl5pPr eaLnBrk="0">
              <a:tabLst>
                <a:tab pos="723900" algn="l"/>
                <a:tab pos="1447800" algn="l"/>
                <a:tab pos="2171700" algn="l"/>
                <a:tab pos="2895600"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9pPr>
          </a:lstStyle>
          <a:p>
            <a:pPr eaLnBrk="1"/>
            <a:fld id="{57E7A80B-106C-45AE-8364-552E58DB7419}" type="slidenum">
              <a:rPr lang="hu-HU">
                <a:solidFill>
                  <a:srgbClr val="000000"/>
                </a:solidFill>
                <a:latin typeface="Times New Roman" pitchFamily="16" charset="0"/>
                <a:ea typeface="Lucida Sans Unicode" charset="0"/>
                <a:cs typeface="Lucida Sans Unicode" charset="0"/>
              </a:rPr>
              <a:pPr eaLnBrk="1"/>
              <a:t>30</a:t>
            </a:fld>
            <a:endParaRPr lang="hu-HU">
              <a:solidFill>
                <a:srgbClr val="000000"/>
              </a:solidFill>
              <a:latin typeface="Times New Roman" pitchFamily="16" charset="0"/>
              <a:ea typeface="Lucida Sans Unicode" charset="0"/>
              <a:cs typeface="Lucida Sans Unicode" charset="0"/>
            </a:endParaRPr>
          </a:p>
        </p:txBody>
      </p:sp>
      <p:sp>
        <p:nvSpPr>
          <p:cNvPr id="74755" name="Rectangle 1"/>
          <p:cNvSpPr txBox="1">
            <a:spLocks noChangeArrowheads="1"/>
          </p:cNvSpPr>
          <p:nvPr>
            <p:ph type="body"/>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smtClean="0">
              <a:latin typeface="Times New Roman" pitchFamily="16" charset="0"/>
            </a:endParaRPr>
          </a:p>
        </p:txBody>
      </p:sp>
      <p:sp>
        <p:nvSpPr>
          <p:cNvPr id="74756" name="Rectangle 2"/>
          <p:cNvSpPr txBox="1">
            <a:spLocks noChangeArrowheads="1" noTextEdit="1"/>
          </p:cNvSpPr>
          <p:nvPr>
            <p:ph type="sldImg" idx="1"/>
          </p:nvPr>
        </p:nvSpPr>
        <p:spPr>
          <a:xfrm>
            <a:off x="217488" y="812800"/>
            <a:ext cx="7124700"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Rectangle 15"/>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defRPr>
            </a:lvl1pPr>
            <a:lvl2pPr eaLnBrk="0">
              <a:tabLst>
                <a:tab pos="723900" algn="l"/>
                <a:tab pos="1447800" algn="l"/>
                <a:tab pos="2171700" algn="l"/>
                <a:tab pos="2895600" algn="l"/>
              </a:tabLst>
              <a:defRPr>
                <a:solidFill>
                  <a:schemeClr val="bg1"/>
                </a:solidFill>
                <a:latin typeface="Arial" charset="0"/>
              </a:defRPr>
            </a:lvl2pPr>
            <a:lvl3pPr eaLnBrk="0">
              <a:tabLst>
                <a:tab pos="723900" algn="l"/>
                <a:tab pos="1447800" algn="l"/>
                <a:tab pos="2171700" algn="l"/>
                <a:tab pos="2895600" algn="l"/>
              </a:tabLst>
              <a:defRPr>
                <a:solidFill>
                  <a:schemeClr val="bg1"/>
                </a:solidFill>
                <a:latin typeface="Arial" charset="0"/>
              </a:defRPr>
            </a:lvl3pPr>
            <a:lvl4pPr eaLnBrk="0">
              <a:tabLst>
                <a:tab pos="723900" algn="l"/>
                <a:tab pos="1447800" algn="l"/>
                <a:tab pos="2171700" algn="l"/>
                <a:tab pos="2895600" algn="l"/>
              </a:tabLst>
              <a:defRPr>
                <a:solidFill>
                  <a:schemeClr val="bg1"/>
                </a:solidFill>
                <a:latin typeface="Arial" charset="0"/>
              </a:defRPr>
            </a:lvl4pPr>
            <a:lvl5pPr eaLnBrk="0">
              <a:tabLst>
                <a:tab pos="723900" algn="l"/>
                <a:tab pos="1447800" algn="l"/>
                <a:tab pos="2171700" algn="l"/>
                <a:tab pos="2895600"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9pPr>
          </a:lstStyle>
          <a:p>
            <a:pPr eaLnBrk="1"/>
            <a:fld id="{F3AF6419-96E6-4070-AF9A-A1922ABE9EDB}" type="slidenum">
              <a:rPr lang="hu-HU">
                <a:solidFill>
                  <a:srgbClr val="000000"/>
                </a:solidFill>
                <a:latin typeface="Times New Roman" pitchFamily="16" charset="0"/>
                <a:ea typeface="Lucida Sans Unicode" charset="0"/>
                <a:cs typeface="Lucida Sans Unicode" charset="0"/>
              </a:rPr>
              <a:pPr eaLnBrk="1"/>
              <a:t>31</a:t>
            </a:fld>
            <a:endParaRPr lang="hu-HU">
              <a:solidFill>
                <a:srgbClr val="000000"/>
              </a:solidFill>
              <a:latin typeface="Times New Roman" pitchFamily="16" charset="0"/>
              <a:ea typeface="Lucida Sans Unicode" charset="0"/>
              <a:cs typeface="Lucida Sans Unicode" charset="0"/>
            </a:endParaRPr>
          </a:p>
        </p:txBody>
      </p:sp>
      <p:sp>
        <p:nvSpPr>
          <p:cNvPr id="75779" name="Rectangle 1"/>
          <p:cNvSpPr txBox="1">
            <a:spLocks noChangeArrowheads="1"/>
          </p:cNvSpPr>
          <p:nvPr>
            <p:ph type="body"/>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smtClean="0">
              <a:latin typeface="Times New Roman" pitchFamily="16" charset="0"/>
            </a:endParaRPr>
          </a:p>
        </p:txBody>
      </p:sp>
      <p:sp>
        <p:nvSpPr>
          <p:cNvPr id="75780" name="Rectangle 2"/>
          <p:cNvSpPr txBox="1">
            <a:spLocks noChangeArrowheads="1" noTextEdit="1"/>
          </p:cNvSpPr>
          <p:nvPr>
            <p:ph type="sldImg" idx="1"/>
          </p:nvPr>
        </p:nvSpPr>
        <p:spPr>
          <a:xfrm>
            <a:off x="217488" y="812800"/>
            <a:ext cx="7124700"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2" name="Rectangle 15"/>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defRPr>
            </a:lvl1pPr>
            <a:lvl2pPr eaLnBrk="0">
              <a:tabLst>
                <a:tab pos="723900" algn="l"/>
                <a:tab pos="1447800" algn="l"/>
                <a:tab pos="2171700" algn="l"/>
                <a:tab pos="2895600" algn="l"/>
              </a:tabLst>
              <a:defRPr>
                <a:solidFill>
                  <a:schemeClr val="bg1"/>
                </a:solidFill>
                <a:latin typeface="Arial" charset="0"/>
              </a:defRPr>
            </a:lvl2pPr>
            <a:lvl3pPr eaLnBrk="0">
              <a:tabLst>
                <a:tab pos="723900" algn="l"/>
                <a:tab pos="1447800" algn="l"/>
                <a:tab pos="2171700" algn="l"/>
                <a:tab pos="2895600" algn="l"/>
              </a:tabLst>
              <a:defRPr>
                <a:solidFill>
                  <a:schemeClr val="bg1"/>
                </a:solidFill>
                <a:latin typeface="Arial" charset="0"/>
              </a:defRPr>
            </a:lvl3pPr>
            <a:lvl4pPr eaLnBrk="0">
              <a:tabLst>
                <a:tab pos="723900" algn="l"/>
                <a:tab pos="1447800" algn="l"/>
                <a:tab pos="2171700" algn="l"/>
                <a:tab pos="2895600" algn="l"/>
              </a:tabLst>
              <a:defRPr>
                <a:solidFill>
                  <a:schemeClr val="bg1"/>
                </a:solidFill>
                <a:latin typeface="Arial" charset="0"/>
              </a:defRPr>
            </a:lvl4pPr>
            <a:lvl5pPr eaLnBrk="0">
              <a:tabLst>
                <a:tab pos="723900" algn="l"/>
                <a:tab pos="1447800" algn="l"/>
                <a:tab pos="2171700" algn="l"/>
                <a:tab pos="2895600"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9pPr>
          </a:lstStyle>
          <a:p>
            <a:pPr eaLnBrk="1"/>
            <a:fld id="{E249682B-2123-49FE-94C8-7255A663F453}" type="slidenum">
              <a:rPr lang="hu-HU">
                <a:solidFill>
                  <a:srgbClr val="000000"/>
                </a:solidFill>
                <a:latin typeface="Times New Roman" pitchFamily="16" charset="0"/>
                <a:ea typeface="Lucida Sans Unicode" charset="0"/>
                <a:cs typeface="Lucida Sans Unicode" charset="0"/>
              </a:rPr>
              <a:pPr eaLnBrk="1"/>
              <a:t>32</a:t>
            </a:fld>
            <a:endParaRPr lang="hu-HU">
              <a:solidFill>
                <a:srgbClr val="000000"/>
              </a:solidFill>
              <a:latin typeface="Times New Roman" pitchFamily="16" charset="0"/>
              <a:ea typeface="Lucida Sans Unicode" charset="0"/>
              <a:cs typeface="Lucida Sans Unicode" charset="0"/>
            </a:endParaRPr>
          </a:p>
        </p:txBody>
      </p:sp>
      <p:sp>
        <p:nvSpPr>
          <p:cNvPr id="76803" name="Rectangle 1"/>
          <p:cNvSpPr txBox="1">
            <a:spLocks noChangeArrowheads="1"/>
          </p:cNvSpPr>
          <p:nvPr>
            <p:ph type="body"/>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smtClean="0">
              <a:latin typeface="Times New Roman" pitchFamily="16" charset="0"/>
            </a:endParaRPr>
          </a:p>
        </p:txBody>
      </p:sp>
      <p:sp>
        <p:nvSpPr>
          <p:cNvPr id="76804" name="Rectangle 2"/>
          <p:cNvSpPr txBox="1">
            <a:spLocks noChangeArrowheads="1" noTextEdit="1"/>
          </p:cNvSpPr>
          <p:nvPr>
            <p:ph type="sldImg" idx="1"/>
          </p:nvPr>
        </p:nvSpPr>
        <p:spPr>
          <a:xfrm>
            <a:off x="217488" y="812800"/>
            <a:ext cx="7124700"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15"/>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defRPr>
            </a:lvl1pPr>
            <a:lvl2pPr eaLnBrk="0">
              <a:tabLst>
                <a:tab pos="723900" algn="l"/>
                <a:tab pos="1447800" algn="l"/>
                <a:tab pos="2171700" algn="l"/>
                <a:tab pos="2895600" algn="l"/>
              </a:tabLst>
              <a:defRPr>
                <a:solidFill>
                  <a:schemeClr val="bg1"/>
                </a:solidFill>
                <a:latin typeface="Arial" charset="0"/>
              </a:defRPr>
            </a:lvl2pPr>
            <a:lvl3pPr eaLnBrk="0">
              <a:tabLst>
                <a:tab pos="723900" algn="l"/>
                <a:tab pos="1447800" algn="l"/>
                <a:tab pos="2171700" algn="l"/>
                <a:tab pos="2895600" algn="l"/>
              </a:tabLst>
              <a:defRPr>
                <a:solidFill>
                  <a:schemeClr val="bg1"/>
                </a:solidFill>
                <a:latin typeface="Arial" charset="0"/>
              </a:defRPr>
            </a:lvl3pPr>
            <a:lvl4pPr eaLnBrk="0">
              <a:tabLst>
                <a:tab pos="723900" algn="l"/>
                <a:tab pos="1447800" algn="l"/>
                <a:tab pos="2171700" algn="l"/>
                <a:tab pos="2895600" algn="l"/>
              </a:tabLst>
              <a:defRPr>
                <a:solidFill>
                  <a:schemeClr val="bg1"/>
                </a:solidFill>
                <a:latin typeface="Arial" charset="0"/>
              </a:defRPr>
            </a:lvl4pPr>
            <a:lvl5pPr eaLnBrk="0">
              <a:tabLst>
                <a:tab pos="723900" algn="l"/>
                <a:tab pos="1447800" algn="l"/>
                <a:tab pos="2171700" algn="l"/>
                <a:tab pos="2895600"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9pPr>
          </a:lstStyle>
          <a:p>
            <a:pPr eaLnBrk="1"/>
            <a:fld id="{EBC25C77-477E-4899-B17B-96A31AC44392}" type="slidenum">
              <a:rPr lang="hu-HU">
                <a:solidFill>
                  <a:srgbClr val="000000"/>
                </a:solidFill>
                <a:latin typeface="Times New Roman" pitchFamily="16" charset="0"/>
                <a:ea typeface="Lucida Sans Unicode" charset="0"/>
                <a:cs typeface="Lucida Sans Unicode" charset="0"/>
              </a:rPr>
              <a:pPr eaLnBrk="1"/>
              <a:t>33</a:t>
            </a:fld>
            <a:endParaRPr lang="hu-HU">
              <a:solidFill>
                <a:srgbClr val="000000"/>
              </a:solidFill>
              <a:latin typeface="Times New Roman" pitchFamily="16" charset="0"/>
              <a:ea typeface="Lucida Sans Unicode" charset="0"/>
              <a:cs typeface="Lucida Sans Unicode" charset="0"/>
            </a:endParaRPr>
          </a:p>
        </p:txBody>
      </p:sp>
      <p:sp>
        <p:nvSpPr>
          <p:cNvPr id="77827" name="Rectangle 1"/>
          <p:cNvSpPr txBox="1">
            <a:spLocks noChangeArrowheads="1"/>
          </p:cNvSpPr>
          <p:nvPr>
            <p:ph type="body"/>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smtClean="0">
              <a:latin typeface="Times New Roman" pitchFamily="16" charset="0"/>
            </a:endParaRPr>
          </a:p>
        </p:txBody>
      </p:sp>
      <p:sp>
        <p:nvSpPr>
          <p:cNvPr id="77828" name="Rectangle 2"/>
          <p:cNvSpPr txBox="1">
            <a:spLocks noChangeArrowheads="1" noTextEdit="1"/>
          </p:cNvSpPr>
          <p:nvPr>
            <p:ph type="sldImg" idx="1"/>
          </p:nvPr>
        </p:nvSpPr>
        <p:spPr>
          <a:xfrm>
            <a:off x="217488" y="812800"/>
            <a:ext cx="7124700"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15"/>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defRPr>
            </a:lvl1pPr>
            <a:lvl2pPr eaLnBrk="0">
              <a:tabLst>
                <a:tab pos="723900" algn="l"/>
                <a:tab pos="1447800" algn="l"/>
                <a:tab pos="2171700" algn="l"/>
                <a:tab pos="2895600" algn="l"/>
              </a:tabLst>
              <a:defRPr>
                <a:solidFill>
                  <a:schemeClr val="bg1"/>
                </a:solidFill>
                <a:latin typeface="Arial" charset="0"/>
              </a:defRPr>
            </a:lvl2pPr>
            <a:lvl3pPr eaLnBrk="0">
              <a:tabLst>
                <a:tab pos="723900" algn="l"/>
                <a:tab pos="1447800" algn="l"/>
                <a:tab pos="2171700" algn="l"/>
                <a:tab pos="2895600" algn="l"/>
              </a:tabLst>
              <a:defRPr>
                <a:solidFill>
                  <a:schemeClr val="bg1"/>
                </a:solidFill>
                <a:latin typeface="Arial" charset="0"/>
              </a:defRPr>
            </a:lvl3pPr>
            <a:lvl4pPr eaLnBrk="0">
              <a:tabLst>
                <a:tab pos="723900" algn="l"/>
                <a:tab pos="1447800" algn="l"/>
                <a:tab pos="2171700" algn="l"/>
                <a:tab pos="2895600" algn="l"/>
              </a:tabLst>
              <a:defRPr>
                <a:solidFill>
                  <a:schemeClr val="bg1"/>
                </a:solidFill>
                <a:latin typeface="Arial" charset="0"/>
              </a:defRPr>
            </a:lvl4pPr>
            <a:lvl5pPr eaLnBrk="0">
              <a:tabLst>
                <a:tab pos="723900" algn="l"/>
                <a:tab pos="1447800" algn="l"/>
                <a:tab pos="2171700" algn="l"/>
                <a:tab pos="2895600"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9pPr>
          </a:lstStyle>
          <a:p>
            <a:pPr eaLnBrk="1"/>
            <a:fld id="{DCE59ECE-85C7-4565-A6FF-E187A9974EC8}" type="slidenum">
              <a:rPr lang="hu-HU">
                <a:solidFill>
                  <a:srgbClr val="000000"/>
                </a:solidFill>
                <a:latin typeface="Times New Roman" pitchFamily="16" charset="0"/>
                <a:ea typeface="Lucida Sans Unicode" charset="0"/>
                <a:cs typeface="Lucida Sans Unicode" charset="0"/>
              </a:rPr>
              <a:pPr eaLnBrk="1"/>
              <a:t>34</a:t>
            </a:fld>
            <a:endParaRPr lang="hu-HU">
              <a:solidFill>
                <a:srgbClr val="000000"/>
              </a:solidFill>
              <a:latin typeface="Times New Roman" pitchFamily="16" charset="0"/>
              <a:ea typeface="Lucida Sans Unicode" charset="0"/>
              <a:cs typeface="Lucida Sans Unicode" charset="0"/>
            </a:endParaRPr>
          </a:p>
        </p:txBody>
      </p:sp>
      <p:sp>
        <p:nvSpPr>
          <p:cNvPr id="78851" name="Rectangle 1"/>
          <p:cNvSpPr txBox="1">
            <a:spLocks noChangeArrowheads="1"/>
          </p:cNvSpPr>
          <p:nvPr>
            <p:ph type="body"/>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smtClean="0">
              <a:latin typeface="Times New Roman" pitchFamily="16" charset="0"/>
            </a:endParaRPr>
          </a:p>
        </p:txBody>
      </p:sp>
      <p:sp>
        <p:nvSpPr>
          <p:cNvPr id="78852" name="Rectangle 2"/>
          <p:cNvSpPr txBox="1">
            <a:spLocks noChangeArrowheads="1" noTextEdit="1"/>
          </p:cNvSpPr>
          <p:nvPr>
            <p:ph type="sldImg" idx="1"/>
          </p:nvPr>
        </p:nvSpPr>
        <p:spPr>
          <a:xfrm>
            <a:off x="217488" y="812800"/>
            <a:ext cx="7124700"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15"/>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defRPr>
            </a:lvl1pPr>
            <a:lvl2pPr eaLnBrk="0">
              <a:tabLst>
                <a:tab pos="723900" algn="l"/>
                <a:tab pos="1447800" algn="l"/>
                <a:tab pos="2171700" algn="l"/>
                <a:tab pos="2895600" algn="l"/>
              </a:tabLst>
              <a:defRPr>
                <a:solidFill>
                  <a:schemeClr val="bg1"/>
                </a:solidFill>
                <a:latin typeface="Arial" charset="0"/>
              </a:defRPr>
            </a:lvl2pPr>
            <a:lvl3pPr eaLnBrk="0">
              <a:tabLst>
                <a:tab pos="723900" algn="l"/>
                <a:tab pos="1447800" algn="l"/>
                <a:tab pos="2171700" algn="l"/>
                <a:tab pos="2895600" algn="l"/>
              </a:tabLst>
              <a:defRPr>
                <a:solidFill>
                  <a:schemeClr val="bg1"/>
                </a:solidFill>
                <a:latin typeface="Arial" charset="0"/>
              </a:defRPr>
            </a:lvl3pPr>
            <a:lvl4pPr eaLnBrk="0">
              <a:tabLst>
                <a:tab pos="723900" algn="l"/>
                <a:tab pos="1447800" algn="l"/>
                <a:tab pos="2171700" algn="l"/>
                <a:tab pos="2895600" algn="l"/>
              </a:tabLst>
              <a:defRPr>
                <a:solidFill>
                  <a:schemeClr val="bg1"/>
                </a:solidFill>
                <a:latin typeface="Arial" charset="0"/>
              </a:defRPr>
            </a:lvl4pPr>
            <a:lvl5pPr eaLnBrk="0">
              <a:tabLst>
                <a:tab pos="723900" algn="l"/>
                <a:tab pos="1447800" algn="l"/>
                <a:tab pos="2171700" algn="l"/>
                <a:tab pos="2895600"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9pPr>
          </a:lstStyle>
          <a:p>
            <a:pPr eaLnBrk="1"/>
            <a:fld id="{FF28FB46-73CD-44C1-9CE0-C6BC775E6E4D}" type="slidenum">
              <a:rPr lang="hu-HU">
                <a:solidFill>
                  <a:srgbClr val="000000"/>
                </a:solidFill>
                <a:latin typeface="Times New Roman" pitchFamily="16" charset="0"/>
                <a:ea typeface="Lucida Sans Unicode" charset="0"/>
                <a:cs typeface="Lucida Sans Unicode" charset="0"/>
              </a:rPr>
              <a:pPr eaLnBrk="1"/>
              <a:t>35</a:t>
            </a:fld>
            <a:endParaRPr lang="hu-HU">
              <a:solidFill>
                <a:srgbClr val="000000"/>
              </a:solidFill>
              <a:latin typeface="Times New Roman" pitchFamily="16" charset="0"/>
              <a:ea typeface="Lucida Sans Unicode" charset="0"/>
              <a:cs typeface="Lucida Sans Unicode" charset="0"/>
            </a:endParaRPr>
          </a:p>
        </p:txBody>
      </p:sp>
      <p:sp>
        <p:nvSpPr>
          <p:cNvPr id="79875" name="Rectangle 1"/>
          <p:cNvSpPr txBox="1">
            <a:spLocks noChangeArrowheads="1"/>
          </p:cNvSpPr>
          <p:nvPr>
            <p:ph type="body"/>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smtClean="0">
              <a:latin typeface="Times New Roman" pitchFamily="16" charset="0"/>
            </a:endParaRPr>
          </a:p>
        </p:txBody>
      </p:sp>
      <p:sp>
        <p:nvSpPr>
          <p:cNvPr id="79876" name="Rectangle 2"/>
          <p:cNvSpPr txBox="1">
            <a:spLocks noChangeArrowheads="1" noTextEdit="1"/>
          </p:cNvSpPr>
          <p:nvPr>
            <p:ph type="sldImg" idx="1"/>
          </p:nvPr>
        </p:nvSpPr>
        <p:spPr>
          <a:xfrm>
            <a:off x="217488" y="812800"/>
            <a:ext cx="7124700"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8" name="Rectangle 15"/>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defRPr>
            </a:lvl1pPr>
            <a:lvl2pPr eaLnBrk="0">
              <a:tabLst>
                <a:tab pos="723900" algn="l"/>
                <a:tab pos="1447800" algn="l"/>
                <a:tab pos="2171700" algn="l"/>
                <a:tab pos="2895600" algn="l"/>
              </a:tabLst>
              <a:defRPr>
                <a:solidFill>
                  <a:schemeClr val="bg1"/>
                </a:solidFill>
                <a:latin typeface="Arial" charset="0"/>
              </a:defRPr>
            </a:lvl2pPr>
            <a:lvl3pPr eaLnBrk="0">
              <a:tabLst>
                <a:tab pos="723900" algn="l"/>
                <a:tab pos="1447800" algn="l"/>
                <a:tab pos="2171700" algn="l"/>
                <a:tab pos="2895600" algn="l"/>
              </a:tabLst>
              <a:defRPr>
                <a:solidFill>
                  <a:schemeClr val="bg1"/>
                </a:solidFill>
                <a:latin typeface="Arial" charset="0"/>
              </a:defRPr>
            </a:lvl3pPr>
            <a:lvl4pPr eaLnBrk="0">
              <a:tabLst>
                <a:tab pos="723900" algn="l"/>
                <a:tab pos="1447800" algn="l"/>
                <a:tab pos="2171700" algn="l"/>
                <a:tab pos="2895600" algn="l"/>
              </a:tabLst>
              <a:defRPr>
                <a:solidFill>
                  <a:schemeClr val="bg1"/>
                </a:solidFill>
                <a:latin typeface="Arial" charset="0"/>
              </a:defRPr>
            </a:lvl4pPr>
            <a:lvl5pPr eaLnBrk="0">
              <a:tabLst>
                <a:tab pos="723900" algn="l"/>
                <a:tab pos="1447800" algn="l"/>
                <a:tab pos="2171700" algn="l"/>
                <a:tab pos="2895600"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9pPr>
          </a:lstStyle>
          <a:p>
            <a:pPr eaLnBrk="1"/>
            <a:fld id="{AC0A290F-348E-491C-853E-00037695C5A7}" type="slidenum">
              <a:rPr lang="hu-HU">
                <a:solidFill>
                  <a:srgbClr val="000000"/>
                </a:solidFill>
                <a:latin typeface="Times New Roman" pitchFamily="16" charset="0"/>
                <a:ea typeface="Lucida Sans Unicode" charset="0"/>
                <a:cs typeface="Lucida Sans Unicode" charset="0"/>
              </a:rPr>
              <a:pPr eaLnBrk="1"/>
              <a:t>36</a:t>
            </a:fld>
            <a:endParaRPr lang="hu-HU">
              <a:solidFill>
                <a:srgbClr val="000000"/>
              </a:solidFill>
              <a:latin typeface="Times New Roman" pitchFamily="16" charset="0"/>
              <a:ea typeface="Lucida Sans Unicode" charset="0"/>
              <a:cs typeface="Lucida Sans Unicode" charset="0"/>
            </a:endParaRPr>
          </a:p>
        </p:txBody>
      </p:sp>
      <p:sp>
        <p:nvSpPr>
          <p:cNvPr id="80899" name="Rectangle 1"/>
          <p:cNvSpPr txBox="1">
            <a:spLocks noChangeArrowheads="1"/>
          </p:cNvSpPr>
          <p:nvPr>
            <p:ph type="body"/>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smtClean="0">
              <a:latin typeface="Times New Roman" pitchFamily="16" charset="0"/>
            </a:endParaRPr>
          </a:p>
        </p:txBody>
      </p:sp>
      <p:sp>
        <p:nvSpPr>
          <p:cNvPr id="80900" name="Rectangle 2"/>
          <p:cNvSpPr txBox="1">
            <a:spLocks noChangeArrowheads="1" noTextEdit="1"/>
          </p:cNvSpPr>
          <p:nvPr>
            <p:ph type="sldImg" idx="1"/>
          </p:nvPr>
        </p:nvSpPr>
        <p:spPr>
          <a:xfrm>
            <a:off x="217488" y="812800"/>
            <a:ext cx="7124700"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Rectangle 15"/>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defRPr>
            </a:lvl1pPr>
            <a:lvl2pPr eaLnBrk="0">
              <a:tabLst>
                <a:tab pos="723900" algn="l"/>
                <a:tab pos="1447800" algn="l"/>
                <a:tab pos="2171700" algn="l"/>
                <a:tab pos="2895600" algn="l"/>
              </a:tabLst>
              <a:defRPr>
                <a:solidFill>
                  <a:schemeClr val="bg1"/>
                </a:solidFill>
                <a:latin typeface="Arial" charset="0"/>
              </a:defRPr>
            </a:lvl2pPr>
            <a:lvl3pPr eaLnBrk="0">
              <a:tabLst>
                <a:tab pos="723900" algn="l"/>
                <a:tab pos="1447800" algn="l"/>
                <a:tab pos="2171700" algn="l"/>
                <a:tab pos="2895600" algn="l"/>
              </a:tabLst>
              <a:defRPr>
                <a:solidFill>
                  <a:schemeClr val="bg1"/>
                </a:solidFill>
                <a:latin typeface="Arial" charset="0"/>
              </a:defRPr>
            </a:lvl3pPr>
            <a:lvl4pPr eaLnBrk="0">
              <a:tabLst>
                <a:tab pos="723900" algn="l"/>
                <a:tab pos="1447800" algn="l"/>
                <a:tab pos="2171700" algn="l"/>
                <a:tab pos="2895600" algn="l"/>
              </a:tabLst>
              <a:defRPr>
                <a:solidFill>
                  <a:schemeClr val="bg1"/>
                </a:solidFill>
                <a:latin typeface="Arial" charset="0"/>
              </a:defRPr>
            </a:lvl4pPr>
            <a:lvl5pPr eaLnBrk="0">
              <a:tabLst>
                <a:tab pos="723900" algn="l"/>
                <a:tab pos="1447800" algn="l"/>
                <a:tab pos="2171700" algn="l"/>
                <a:tab pos="2895600"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9pPr>
          </a:lstStyle>
          <a:p>
            <a:pPr eaLnBrk="1"/>
            <a:fld id="{0744BC48-01E3-435B-BD74-59FD7472DA44}" type="slidenum">
              <a:rPr lang="hu-HU">
                <a:solidFill>
                  <a:srgbClr val="000000"/>
                </a:solidFill>
                <a:latin typeface="Times New Roman" pitchFamily="16" charset="0"/>
                <a:ea typeface="Lucida Sans Unicode" charset="0"/>
                <a:cs typeface="Lucida Sans Unicode" charset="0"/>
              </a:rPr>
              <a:pPr eaLnBrk="1"/>
              <a:t>37</a:t>
            </a:fld>
            <a:endParaRPr lang="hu-HU">
              <a:solidFill>
                <a:srgbClr val="000000"/>
              </a:solidFill>
              <a:latin typeface="Times New Roman" pitchFamily="16" charset="0"/>
              <a:ea typeface="Lucida Sans Unicode" charset="0"/>
              <a:cs typeface="Lucida Sans Unicode" charset="0"/>
            </a:endParaRPr>
          </a:p>
        </p:txBody>
      </p:sp>
      <p:sp>
        <p:nvSpPr>
          <p:cNvPr id="81923" name="Rectangle 1"/>
          <p:cNvSpPr txBox="1">
            <a:spLocks noChangeArrowheads="1"/>
          </p:cNvSpPr>
          <p:nvPr>
            <p:ph type="body"/>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smtClean="0">
              <a:latin typeface="Times New Roman" pitchFamily="16" charset="0"/>
            </a:endParaRPr>
          </a:p>
        </p:txBody>
      </p:sp>
      <p:sp>
        <p:nvSpPr>
          <p:cNvPr id="81924" name="Rectangle 2"/>
          <p:cNvSpPr txBox="1">
            <a:spLocks noChangeArrowheads="1" noTextEdit="1"/>
          </p:cNvSpPr>
          <p:nvPr>
            <p:ph type="sldImg" idx="1"/>
          </p:nvPr>
        </p:nvSpPr>
        <p:spPr>
          <a:xfrm>
            <a:off x="217488" y="812800"/>
            <a:ext cx="7124700"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6" name="Rectangle 15"/>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defRPr>
            </a:lvl1pPr>
            <a:lvl2pPr eaLnBrk="0">
              <a:tabLst>
                <a:tab pos="723900" algn="l"/>
                <a:tab pos="1447800" algn="l"/>
                <a:tab pos="2171700" algn="l"/>
                <a:tab pos="2895600" algn="l"/>
              </a:tabLst>
              <a:defRPr>
                <a:solidFill>
                  <a:schemeClr val="bg1"/>
                </a:solidFill>
                <a:latin typeface="Arial" charset="0"/>
              </a:defRPr>
            </a:lvl2pPr>
            <a:lvl3pPr eaLnBrk="0">
              <a:tabLst>
                <a:tab pos="723900" algn="l"/>
                <a:tab pos="1447800" algn="l"/>
                <a:tab pos="2171700" algn="l"/>
                <a:tab pos="2895600" algn="l"/>
              </a:tabLst>
              <a:defRPr>
                <a:solidFill>
                  <a:schemeClr val="bg1"/>
                </a:solidFill>
                <a:latin typeface="Arial" charset="0"/>
              </a:defRPr>
            </a:lvl3pPr>
            <a:lvl4pPr eaLnBrk="0">
              <a:tabLst>
                <a:tab pos="723900" algn="l"/>
                <a:tab pos="1447800" algn="l"/>
                <a:tab pos="2171700" algn="l"/>
                <a:tab pos="2895600" algn="l"/>
              </a:tabLst>
              <a:defRPr>
                <a:solidFill>
                  <a:schemeClr val="bg1"/>
                </a:solidFill>
                <a:latin typeface="Arial" charset="0"/>
              </a:defRPr>
            </a:lvl4pPr>
            <a:lvl5pPr eaLnBrk="0">
              <a:tabLst>
                <a:tab pos="723900" algn="l"/>
                <a:tab pos="1447800" algn="l"/>
                <a:tab pos="2171700" algn="l"/>
                <a:tab pos="2895600"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9pPr>
          </a:lstStyle>
          <a:p>
            <a:pPr eaLnBrk="1"/>
            <a:fld id="{D36947B3-444E-4252-9816-80ECAE04D42A}" type="slidenum">
              <a:rPr lang="hu-HU">
                <a:solidFill>
                  <a:srgbClr val="000000"/>
                </a:solidFill>
                <a:latin typeface="Times New Roman" pitchFamily="16" charset="0"/>
                <a:ea typeface="Lucida Sans Unicode" charset="0"/>
                <a:cs typeface="Lucida Sans Unicode" charset="0"/>
              </a:rPr>
              <a:pPr eaLnBrk="1"/>
              <a:t>38</a:t>
            </a:fld>
            <a:endParaRPr lang="hu-HU">
              <a:solidFill>
                <a:srgbClr val="000000"/>
              </a:solidFill>
              <a:latin typeface="Times New Roman" pitchFamily="16" charset="0"/>
              <a:ea typeface="Lucida Sans Unicode" charset="0"/>
              <a:cs typeface="Lucida Sans Unicode" charset="0"/>
            </a:endParaRPr>
          </a:p>
        </p:txBody>
      </p:sp>
      <p:sp>
        <p:nvSpPr>
          <p:cNvPr id="82947" name="Rectangle 1"/>
          <p:cNvSpPr txBox="1">
            <a:spLocks noChangeArrowheads="1"/>
          </p:cNvSpPr>
          <p:nvPr>
            <p:ph type="body"/>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smtClean="0">
              <a:latin typeface="Times New Roman" pitchFamily="16" charset="0"/>
            </a:endParaRPr>
          </a:p>
        </p:txBody>
      </p:sp>
      <p:sp>
        <p:nvSpPr>
          <p:cNvPr id="82948" name="Rectangle 2"/>
          <p:cNvSpPr txBox="1">
            <a:spLocks noChangeArrowheads="1" noTextEdit="1"/>
          </p:cNvSpPr>
          <p:nvPr>
            <p:ph type="sldImg" idx="1"/>
          </p:nvPr>
        </p:nvSpPr>
        <p:spPr>
          <a:xfrm>
            <a:off x="217488" y="812800"/>
            <a:ext cx="7124700"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15"/>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defRPr>
            </a:lvl1pPr>
            <a:lvl2pPr eaLnBrk="0">
              <a:tabLst>
                <a:tab pos="723900" algn="l"/>
                <a:tab pos="1447800" algn="l"/>
                <a:tab pos="2171700" algn="l"/>
                <a:tab pos="2895600" algn="l"/>
              </a:tabLst>
              <a:defRPr>
                <a:solidFill>
                  <a:schemeClr val="bg1"/>
                </a:solidFill>
                <a:latin typeface="Arial" charset="0"/>
              </a:defRPr>
            </a:lvl2pPr>
            <a:lvl3pPr eaLnBrk="0">
              <a:tabLst>
                <a:tab pos="723900" algn="l"/>
                <a:tab pos="1447800" algn="l"/>
                <a:tab pos="2171700" algn="l"/>
                <a:tab pos="2895600" algn="l"/>
              </a:tabLst>
              <a:defRPr>
                <a:solidFill>
                  <a:schemeClr val="bg1"/>
                </a:solidFill>
                <a:latin typeface="Arial" charset="0"/>
              </a:defRPr>
            </a:lvl3pPr>
            <a:lvl4pPr eaLnBrk="0">
              <a:tabLst>
                <a:tab pos="723900" algn="l"/>
                <a:tab pos="1447800" algn="l"/>
                <a:tab pos="2171700" algn="l"/>
                <a:tab pos="2895600" algn="l"/>
              </a:tabLst>
              <a:defRPr>
                <a:solidFill>
                  <a:schemeClr val="bg1"/>
                </a:solidFill>
                <a:latin typeface="Arial" charset="0"/>
              </a:defRPr>
            </a:lvl4pPr>
            <a:lvl5pPr eaLnBrk="0">
              <a:tabLst>
                <a:tab pos="723900" algn="l"/>
                <a:tab pos="1447800" algn="l"/>
                <a:tab pos="2171700" algn="l"/>
                <a:tab pos="2895600"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9pPr>
          </a:lstStyle>
          <a:p>
            <a:pPr eaLnBrk="1"/>
            <a:fld id="{537DEC4B-96FF-441C-BC0A-4D6D9C82E8FB}" type="slidenum">
              <a:rPr lang="hu-HU">
                <a:solidFill>
                  <a:srgbClr val="000000"/>
                </a:solidFill>
                <a:latin typeface="Times New Roman" pitchFamily="16" charset="0"/>
                <a:ea typeface="Lucida Sans Unicode" charset="0"/>
                <a:cs typeface="Lucida Sans Unicode" charset="0"/>
              </a:rPr>
              <a:pPr eaLnBrk="1"/>
              <a:t>39</a:t>
            </a:fld>
            <a:endParaRPr lang="hu-HU">
              <a:solidFill>
                <a:srgbClr val="000000"/>
              </a:solidFill>
              <a:latin typeface="Times New Roman" pitchFamily="16" charset="0"/>
              <a:ea typeface="Lucida Sans Unicode" charset="0"/>
              <a:cs typeface="Lucida Sans Unicode" charset="0"/>
            </a:endParaRPr>
          </a:p>
        </p:txBody>
      </p:sp>
      <p:sp>
        <p:nvSpPr>
          <p:cNvPr id="83971" name="Rectangle 1"/>
          <p:cNvSpPr txBox="1">
            <a:spLocks noChangeArrowheads="1"/>
          </p:cNvSpPr>
          <p:nvPr>
            <p:ph type="body"/>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smtClean="0">
              <a:latin typeface="Times New Roman" pitchFamily="16" charset="0"/>
            </a:endParaRPr>
          </a:p>
        </p:txBody>
      </p:sp>
      <p:sp>
        <p:nvSpPr>
          <p:cNvPr id="83972" name="Rectangle 2"/>
          <p:cNvSpPr txBox="1">
            <a:spLocks noChangeArrowheads="1" noTextEdit="1"/>
          </p:cNvSpPr>
          <p:nvPr>
            <p:ph type="sldImg" idx="1"/>
          </p:nvPr>
        </p:nvSpPr>
        <p:spPr>
          <a:xfrm>
            <a:off x="217488" y="812800"/>
            <a:ext cx="7124700"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15"/>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defRPr>
            </a:lvl1pPr>
            <a:lvl2pPr eaLnBrk="0">
              <a:tabLst>
                <a:tab pos="723900" algn="l"/>
                <a:tab pos="1447800" algn="l"/>
                <a:tab pos="2171700" algn="l"/>
                <a:tab pos="2895600" algn="l"/>
              </a:tabLst>
              <a:defRPr>
                <a:solidFill>
                  <a:schemeClr val="bg1"/>
                </a:solidFill>
                <a:latin typeface="Arial" charset="0"/>
              </a:defRPr>
            </a:lvl2pPr>
            <a:lvl3pPr eaLnBrk="0">
              <a:tabLst>
                <a:tab pos="723900" algn="l"/>
                <a:tab pos="1447800" algn="l"/>
                <a:tab pos="2171700" algn="l"/>
                <a:tab pos="2895600" algn="l"/>
              </a:tabLst>
              <a:defRPr>
                <a:solidFill>
                  <a:schemeClr val="bg1"/>
                </a:solidFill>
                <a:latin typeface="Arial" charset="0"/>
              </a:defRPr>
            </a:lvl3pPr>
            <a:lvl4pPr eaLnBrk="0">
              <a:tabLst>
                <a:tab pos="723900" algn="l"/>
                <a:tab pos="1447800" algn="l"/>
                <a:tab pos="2171700" algn="l"/>
                <a:tab pos="2895600" algn="l"/>
              </a:tabLst>
              <a:defRPr>
                <a:solidFill>
                  <a:schemeClr val="bg1"/>
                </a:solidFill>
                <a:latin typeface="Arial" charset="0"/>
              </a:defRPr>
            </a:lvl4pPr>
            <a:lvl5pPr eaLnBrk="0">
              <a:tabLst>
                <a:tab pos="723900" algn="l"/>
                <a:tab pos="1447800" algn="l"/>
                <a:tab pos="2171700" algn="l"/>
                <a:tab pos="2895600"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9pPr>
          </a:lstStyle>
          <a:p>
            <a:pPr eaLnBrk="1"/>
            <a:fld id="{E7EBD864-D32F-411C-9414-E941185DD89F}" type="slidenum">
              <a:rPr lang="hu-HU">
                <a:solidFill>
                  <a:srgbClr val="000000"/>
                </a:solidFill>
                <a:latin typeface="Times New Roman" pitchFamily="16" charset="0"/>
                <a:ea typeface="Lucida Sans Unicode" charset="0"/>
                <a:cs typeface="Lucida Sans Unicode" charset="0"/>
              </a:rPr>
              <a:pPr eaLnBrk="1"/>
              <a:t>4</a:t>
            </a:fld>
            <a:endParaRPr lang="hu-HU">
              <a:solidFill>
                <a:srgbClr val="000000"/>
              </a:solidFill>
              <a:latin typeface="Times New Roman" pitchFamily="16" charset="0"/>
              <a:ea typeface="Lucida Sans Unicode" charset="0"/>
              <a:cs typeface="Lucida Sans Unicode" charset="0"/>
            </a:endParaRPr>
          </a:p>
        </p:txBody>
      </p:sp>
      <p:sp>
        <p:nvSpPr>
          <p:cNvPr id="48131" name="Rectangle 1"/>
          <p:cNvSpPr txBox="1">
            <a:spLocks noChangeArrowheads="1"/>
          </p:cNvSpPr>
          <p:nvPr>
            <p:ph type="body"/>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smtClean="0">
              <a:latin typeface="Times New Roman" pitchFamily="16" charset="0"/>
            </a:endParaRPr>
          </a:p>
        </p:txBody>
      </p:sp>
      <p:sp>
        <p:nvSpPr>
          <p:cNvPr id="48132" name="Rectangle 2"/>
          <p:cNvSpPr txBox="1">
            <a:spLocks noChangeArrowheads="1" noTextEdit="1"/>
          </p:cNvSpPr>
          <p:nvPr>
            <p:ph type="sldImg" idx="1"/>
          </p:nvPr>
        </p:nvSpPr>
        <p:spPr>
          <a:xfrm>
            <a:off x="217488" y="812800"/>
            <a:ext cx="7124700"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4" name="Rectangle 15"/>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defRPr>
            </a:lvl1pPr>
            <a:lvl2pPr eaLnBrk="0">
              <a:tabLst>
                <a:tab pos="723900" algn="l"/>
                <a:tab pos="1447800" algn="l"/>
                <a:tab pos="2171700" algn="l"/>
                <a:tab pos="2895600" algn="l"/>
              </a:tabLst>
              <a:defRPr>
                <a:solidFill>
                  <a:schemeClr val="bg1"/>
                </a:solidFill>
                <a:latin typeface="Arial" charset="0"/>
              </a:defRPr>
            </a:lvl2pPr>
            <a:lvl3pPr eaLnBrk="0">
              <a:tabLst>
                <a:tab pos="723900" algn="l"/>
                <a:tab pos="1447800" algn="l"/>
                <a:tab pos="2171700" algn="l"/>
                <a:tab pos="2895600" algn="l"/>
              </a:tabLst>
              <a:defRPr>
                <a:solidFill>
                  <a:schemeClr val="bg1"/>
                </a:solidFill>
                <a:latin typeface="Arial" charset="0"/>
              </a:defRPr>
            </a:lvl3pPr>
            <a:lvl4pPr eaLnBrk="0">
              <a:tabLst>
                <a:tab pos="723900" algn="l"/>
                <a:tab pos="1447800" algn="l"/>
                <a:tab pos="2171700" algn="l"/>
                <a:tab pos="2895600" algn="l"/>
              </a:tabLst>
              <a:defRPr>
                <a:solidFill>
                  <a:schemeClr val="bg1"/>
                </a:solidFill>
                <a:latin typeface="Arial" charset="0"/>
              </a:defRPr>
            </a:lvl4pPr>
            <a:lvl5pPr eaLnBrk="0">
              <a:tabLst>
                <a:tab pos="723900" algn="l"/>
                <a:tab pos="1447800" algn="l"/>
                <a:tab pos="2171700" algn="l"/>
                <a:tab pos="2895600"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9pPr>
          </a:lstStyle>
          <a:p>
            <a:pPr eaLnBrk="1"/>
            <a:fld id="{F7EE0420-E3BF-462F-8F9A-157A5486E95F}" type="slidenum">
              <a:rPr lang="hu-HU">
                <a:solidFill>
                  <a:srgbClr val="000000"/>
                </a:solidFill>
                <a:latin typeface="Times New Roman" pitchFamily="16" charset="0"/>
                <a:ea typeface="Lucida Sans Unicode" charset="0"/>
                <a:cs typeface="Lucida Sans Unicode" charset="0"/>
              </a:rPr>
              <a:pPr eaLnBrk="1"/>
              <a:t>40</a:t>
            </a:fld>
            <a:endParaRPr lang="hu-HU">
              <a:solidFill>
                <a:srgbClr val="000000"/>
              </a:solidFill>
              <a:latin typeface="Times New Roman" pitchFamily="16" charset="0"/>
              <a:ea typeface="Lucida Sans Unicode" charset="0"/>
              <a:cs typeface="Lucida Sans Unicode" charset="0"/>
            </a:endParaRPr>
          </a:p>
        </p:txBody>
      </p:sp>
      <p:sp>
        <p:nvSpPr>
          <p:cNvPr id="84995" name="Rectangle 1"/>
          <p:cNvSpPr txBox="1">
            <a:spLocks noChangeArrowheads="1"/>
          </p:cNvSpPr>
          <p:nvPr>
            <p:ph type="body"/>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smtClean="0">
              <a:latin typeface="Times New Roman" pitchFamily="16" charset="0"/>
            </a:endParaRPr>
          </a:p>
        </p:txBody>
      </p:sp>
      <p:sp>
        <p:nvSpPr>
          <p:cNvPr id="84996" name="Rectangle 2"/>
          <p:cNvSpPr txBox="1">
            <a:spLocks noChangeArrowheads="1" noTextEdit="1"/>
          </p:cNvSpPr>
          <p:nvPr>
            <p:ph type="sldImg" idx="1"/>
          </p:nvPr>
        </p:nvSpPr>
        <p:spPr>
          <a:xfrm>
            <a:off x="217488" y="812800"/>
            <a:ext cx="7124700"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15"/>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defRPr>
            </a:lvl1pPr>
            <a:lvl2pPr eaLnBrk="0">
              <a:tabLst>
                <a:tab pos="723900" algn="l"/>
                <a:tab pos="1447800" algn="l"/>
                <a:tab pos="2171700" algn="l"/>
                <a:tab pos="2895600" algn="l"/>
              </a:tabLst>
              <a:defRPr>
                <a:solidFill>
                  <a:schemeClr val="bg1"/>
                </a:solidFill>
                <a:latin typeface="Arial" charset="0"/>
              </a:defRPr>
            </a:lvl2pPr>
            <a:lvl3pPr eaLnBrk="0">
              <a:tabLst>
                <a:tab pos="723900" algn="l"/>
                <a:tab pos="1447800" algn="l"/>
                <a:tab pos="2171700" algn="l"/>
                <a:tab pos="2895600" algn="l"/>
              </a:tabLst>
              <a:defRPr>
                <a:solidFill>
                  <a:schemeClr val="bg1"/>
                </a:solidFill>
                <a:latin typeface="Arial" charset="0"/>
              </a:defRPr>
            </a:lvl3pPr>
            <a:lvl4pPr eaLnBrk="0">
              <a:tabLst>
                <a:tab pos="723900" algn="l"/>
                <a:tab pos="1447800" algn="l"/>
                <a:tab pos="2171700" algn="l"/>
                <a:tab pos="2895600" algn="l"/>
              </a:tabLst>
              <a:defRPr>
                <a:solidFill>
                  <a:schemeClr val="bg1"/>
                </a:solidFill>
                <a:latin typeface="Arial" charset="0"/>
              </a:defRPr>
            </a:lvl4pPr>
            <a:lvl5pPr eaLnBrk="0">
              <a:tabLst>
                <a:tab pos="723900" algn="l"/>
                <a:tab pos="1447800" algn="l"/>
                <a:tab pos="2171700" algn="l"/>
                <a:tab pos="2895600"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9pPr>
          </a:lstStyle>
          <a:p>
            <a:pPr eaLnBrk="1"/>
            <a:fld id="{DD2C741E-2E40-4000-A55D-568CFAF59373}" type="slidenum">
              <a:rPr lang="hu-HU">
                <a:solidFill>
                  <a:srgbClr val="000000"/>
                </a:solidFill>
                <a:latin typeface="Times New Roman" pitchFamily="16" charset="0"/>
                <a:ea typeface="Lucida Sans Unicode" charset="0"/>
                <a:cs typeface="Lucida Sans Unicode" charset="0"/>
              </a:rPr>
              <a:pPr eaLnBrk="1"/>
              <a:t>5</a:t>
            </a:fld>
            <a:endParaRPr lang="hu-HU">
              <a:solidFill>
                <a:srgbClr val="000000"/>
              </a:solidFill>
              <a:latin typeface="Times New Roman" pitchFamily="16" charset="0"/>
              <a:ea typeface="Lucida Sans Unicode" charset="0"/>
              <a:cs typeface="Lucida Sans Unicode" charset="0"/>
            </a:endParaRPr>
          </a:p>
        </p:txBody>
      </p:sp>
      <p:sp>
        <p:nvSpPr>
          <p:cNvPr id="49155" name="Rectangle 1"/>
          <p:cNvSpPr txBox="1">
            <a:spLocks noChangeArrowheads="1"/>
          </p:cNvSpPr>
          <p:nvPr>
            <p:ph type="body"/>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smtClean="0">
              <a:latin typeface="Times New Roman" pitchFamily="16" charset="0"/>
            </a:endParaRPr>
          </a:p>
        </p:txBody>
      </p:sp>
      <p:sp>
        <p:nvSpPr>
          <p:cNvPr id="49156" name="Rectangle 2"/>
          <p:cNvSpPr txBox="1">
            <a:spLocks noChangeArrowheads="1" noTextEdit="1"/>
          </p:cNvSpPr>
          <p:nvPr>
            <p:ph type="sldImg" idx="1"/>
          </p:nvPr>
        </p:nvSpPr>
        <p:spPr>
          <a:xfrm>
            <a:off x="217488" y="812800"/>
            <a:ext cx="7124700"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15"/>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defRPr>
            </a:lvl1pPr>
            <a:lvl2pPr eaLnBrk="0">
              <a:tabLst>
                <a:tab pos="723900" algn="l"/>
                <a:tab pos="1447800" algn="l"/>
                <a:tab pos="2171700" algn="l"/>
                <a:tab pos="2895600" algn="l"/>
              </a:tabLst>
              <a:defRPr>
                <a:solidFill>
                  <a:schemeClr val="bg1"/>
                </a:solidFill>
                <a:latin typeface="Arial" charset="0"/>
              </a:defRPr>
            </a:lvl2pPr>
            <a:lvl3pPr eaLnBrk="0">
              <a:tabLst>
                <a:tab pos="723900" algn="l"/>
                <a:tab pos="1447800" algn="l"/>
                <a:tab pos="2171700" algn="l"/>
                <a:tab pos="2895600" algn="l"/>
              </a:tabLst>
              <a:defRPr>
                <a:solidFill>
                  <a:schemeClr val="bg1"/>
                </a:solidFill>
                <a:latin typeface="Arial" charset="0"/>
              </a:defRPr>
            </a:lvl3pPr>
            <a:lvl4pPr eaLnBrk="0">
              <a:tabLst>
                <a:tab pos="723900" algn="l"/>
                <a:tab pos="1447800" algn="l"/>
                <a:tab pos="2171700" algn="l"/>
                <a:tab pos="2895600" algn="l"/>
              </a:tabLst>
              <a:defRPr>
                <a:solidFill>
                  <a:schemeClr val="bg1"/>
                </a:solidFill>
                <a:latin typeface="Arial" charset="0"/>
              </a:defRPr>
            </a:lvl4pPr>
            <a:lvl5pPr eaLnBrk="0">
              <a:tabLst>
                <a:tab pos="723900" algn="l"/>
                <a:tab pos="1447800" algn="l"/>
                <a:tab pos="2171700" algn="l"/>
                <a:tab pos="2895600"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9pPr>
          </a:lstStyle>
          <a:p>
            <a:pPr eaLnBrk="1"/>
            <a:fld id="{E2176667-329F-4E96-B6CD-0372399A8B79}" type="slidenum">
              <a:rPr lang="hu-HU">
                <a:solidFill>
                  <a:srgbClr val="000000"/>
                </a:solidFill>
                <a:latin typeface="Times New Roman" pitchFamily="16" charset="0"/>
                <a:ea typeface="Lucida Sans Unicode" charset="0"/>
                <a:cs typeface="Lucida Sans Unicode" charset="0"/>
              </a:rPr>
              <a:pPr eaLnBrk="1"/>
              <a:t>6</a:t>
            </a:fld>
            <a:endParaRPr lang="hu-HU">
              <a:solidFill>
                <a:srgbClr val="000000"/>
              </a:solidFill>
              <a:latin typeface="Times New Roman" pitchFamily="16" charset="0"/>
              <a:ea typeface="Lucida Sans Unicode" charset="0"/>
              <a:cs typeface="Lucida Sans Unicode" charset="0"/>
            </a:endParaRPr>
          </a:p>
        </p:txBody>
      </p:sp>
      <p:sp>
        <p:nvSpPr>
          <p:cNvPr id="50179" name="Rectangle 1"/>
          <p:cNvSpPr txBox="1">
            <a:spLocks noChangeArrowheads="1"/>
          </p:cNvSpPr>
          <p:nvPr>
            <p:ph type="body"/>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smtClean="0">
              <a:latin typeface="Times New Roman" pitchFamily="16" charset="0"/>
            </a:endParaRPr>
          </a:p>
        </p:txBody>
      </p:sp>
      <p:sp>
        <p:nvSpPr>
          <p:cNvPr id="50180" name="Rectangle 2"/>
          <p:cNvSpPr txBox="1">
            <a:spLocks noChangeArrowheads="1" noTextEdit="1"/>
          </p:cNvSpPr>
          <p:nvPr>
            <p:ph type="sldImg" idx="1"/>
          </p:nvPr>
        </p:nvSpPr>
        <p:spPr>
          <a:xfrm>
            <a:off x="217488" y="812800"/>
            <a:ext cx="7124700"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15"/>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defRPr>
            </a:lvl1pPr>
            <a:lvl2pPr eaLnBrk="0">
              <a:tabLst>
                <a:tab pos="723900" algn="l"/>
                <a:tab pos="1447800" algn="l"/>
                <a:tab pos="2171700" algn="l"/>
                <a:tab pos="2895600" algn="l"/>
              </a:tabLst>
              <a:defRPr>
                <a:solidFill>
                  <a:schemeClr val="bg1"/>
                </a:solidFill>
                <a:latin typeface="Arial" charset="0"/>
              </a:defRPr>
            </a:lvl2pPr>
            <a:lvl3pPr eaLnBrk="0">
              <a:tabLst>
                <a:tab pos="723900" algn="l"/>
                <a:tab pos="1447800" algn="l"/>
                <a:tab pos="2171700" algn="l"/>
                <a:tab pos="2895600" algn="l"/>
              </a:tabLst>
              <a:defRPr>
                <a:solidFill>
                  <a:schemeClr val="bg1"/>
                </a:solidFill>
                <a:latin typeface="Arial" charset="0"/>
              </a:defRPr>
            </a:lvl3pPr>
            <a:lvl4pPr eaLnBrk="0">
              <a:tabLst>
                <a:tab pos="723900" algn="l"/>
                <a:tab pos="1447800" algn="l"/>
                <a:tab pos="2171700" algn="l"/>
                <a:tab pos="2895600" algn="l"/>
              </a:tabLst>
              <a:defRPr>
                <a:solidFill>
                  <a:schemeClr val="bg1"/>
                </a:solidFill>
                <a:latin typeface="Arial" charset="0"/>
              </a:defRPr>
            </a:lvl4pPr>
            <a:lvl5pPr eaLnBrk="0">
              <a:tabLst>
                <a:tab pos="723900" algn="l"/>
                <a:tab pos="1447800" algn="l"/>
                <a:tab pos="2171700" algn="l"/>
                <a:tab pos="2895600"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9pPr>
          </a:lstStyle>
          <a:p>
            <a:pPr eaLnBrk="1"/>
            <a:fld id="{32639DC0-18C5-4817-8BCD-B756D3BF006D}" type="slidenum">
              <a:rPr lang="hu-HU">
                <a:solidFill>
                  <a:srgbClr val="000000"/>
                </a:solidFill>
                <a:latin typeface="Times New Roman" pitchFamily="16" charset="0"/>
                <a:ea typeface="Lucida Sans Unicode" charset="0"/>
                <a:cs typeface="Lucida Sans Unicode" charset="0"/>
              </a:rPr>
              <a:pPr eaLnBrk="1"/>
              <a:t>7</a:t>
            </a:fld>
            <a:endParaRPr lang="hu-HU">
              <a:solidFill>
                <a:srgbClr val="000000"/>
              </a:solidFill>
              <a:latin typeface="Times New Roman" pitchFamily="16" charset="0"/>
              <a:ea typeface="Lucida Sans Unicode" charset="0"/>
              <a:cs typeface="Lucida Sans Unicode" charset="0"/>
            </a:endParaRPr>
          </a:p>
        </p:txBody>
      </p:sp>
      <p:sp>
        <p:nvSpPr>
          <p:cNvPr id="51203" name="Rectangle 1"/>
          <p:cNvSpPr txBox="1">
            <a:spLocks noChangeArrowheads="1"/>
          </p:cNvSpPr>
          <p:nvPr>
            <p:ph type="body"/>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smtClean="0">
              <a:latin typeface="Times New Roman" pitchFamily="16" charset="0"/>
            </a:endParaRPr>
          </a:p>
        </p:txBody>
      </p:sp>
      <p:sp>
        <p:nvSpPr>
          <p:cNvPr id="51204" name="Rectangle 2"/>
          <p:cNvSpPr txBox="1">
            <a:spLocks noChangeArrowheads="1" noTextEdit="1"/>
          </p:cNvSpPr>
          <p:nvPr>
            <p:ph type="sldImg" idx="1"/>
          </p:nvPr>
        </p:nvSpPr>
        <p:spPr>
          <a:xfrm>
            <a:off x="217488" y="812800"/>
            <a:ext cx="7124700"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15"/>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defRPr>
            </a:lvl1pPr>
            <a:lvl2pPr eaLnBrk="0">
              <a:tabLst>
                <a:tab pos="723900" algn="l"/>
                <a:tab pos="1447800" algn="l"/>
                <a:tab pos="2171700" algn="l"/>
                <a:tab pos="2895600" algn="l"/>
              </a:tabLst>
              <a:defRPr>
                <a:solidFill>
                  <a:schemeClr val="bg1"/>
                </a:solidFill>
                <a:latin typeface="Arial" charset="0"/>
              </a:defRPr>
            </a:lvl2pPr>
            <a:lvl3pPr eaLnBrk="0">
              <a:tabLst>
                <a:tab pos="723900" algn="l"/>
                <a:tab pos="1447800" algn="l"/>
                <a:tab pos="2171700" algn="l"/>
                <a:tab pos="2895600" algn="l"/>
              </a:tabLst>
              <a:defRPr>
                <a:solidFill>
                  <a:schemeClr val="bg1"/>
                </a:solidFill>
                <a:latin typeface="Arial" charset="0"/>
              </a:defRPr>
            </a:lvl3pPr>
            <a:lvl4pPr eaLnBrk="0">
              <a:tabLst>
                <a:tab pos="723900" algn="l"/>
                <a:tab pos="1447800" algn="l"/>
                <a:tab pos="2171700" algn="l"/>
                <a:tab pos="2895600" algn="l"/>
              </a:tabLst>
              <a:defRPr>
                <a:solidFill>
                  <a:schemeClr val="bg1"/>
                </a:solidFill>
                <a:latin typeface="Arial" charset="0"/>
              </a:defRPr>
            </a:lvl4pPr>
            <a:lvl5pPr eaLnBrk="0">
              <a:tabLst>
                <a:tab pos="723900" algn="l"/>
                <a:tab pos="1447800" algn="l"/>
                <a:tab pos="2171700" algn="l"/>
                <a:tab pos="2895600"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9pPr>
          </a:lstStyle>
          <a:p>
            <a:pPr eaLnBrk="1"/>
            <a:fld id="{512F15EC-8A0F-4FA4-BBE2-830D158966F4}" type="slidenum">
              <a:rPr lang="hu-HU">
                <a:solidFill>
                  <a:srgbClr val="000000"/>
                </a:solidFill>
                <a:latin typeface="Times New Roman" pitchFamily="16" charset="0"/>
                <a:ea typeface="Lucida Sans Unicode" charset="0"/>
                <a:cs typeface="Lucida Sans Unicode" charset="0"/>
              </a:rPr>
              <a:pPr eaLnBrk="1"/>
              <a:t>8</a:t>
            </a:fld>
            <a:endParaRPr lang="hu-HU">
              <a:solidFill>
                <a:srgbClr val="000000"/>
              </a:solidFill>
              <a:latin typeface="Times New Roman" pitchFamily="16" charset="0"/>
              <a:ea typeface="Lucida Sans Unicode" charset="0"/>
              <a:cs typeface="Lucida Sans Unicode" charset="0"/>
            </a:endParaRPr>
          </a:p>
        </p:txBody>
      </p:sp>
      <p:sp>
        <p:nvSpPr>
          <p:cNvPr id="52227" name="Rectangle 1"/>
          <p:cNvSpPr txBox="1">
            <a:spLocks noChangeArrowheads="1"/>
          </p:cNvSpPr>
          <p:nvPr>
            <p:ph type="body"/>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smtClean="0">
              <a:latin typeface="Times New Roman" pitchFamily="16" charset="0"/>
            </a:endParaRPr>
          </a:p>
        </p:txBody>
      </p:sp>
      <p:sp>
        <p:nvSpPr>
          <p:cNvPr id="52228" name="Rectangle 2"/>
          <p:cNvSpPr txBox="1">
            <a:spLocks noChangeArrowheads="1" noTextEdit="1"/>
          </p:cNvSpPr>
          <p:nvPr>
            <p:ph type="sldImg" idx="1"/>
          </p:nvPr>
        </p:nvSpPr>
        <p:spPr>
          <a:xfrm>
            <a:off x="217488" y="812800"/>
            <a:ext cx="7124700"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5"/>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defRPr>
            </a:lvl1pPr>
            <a:lvl2pPr eaLnBrk="0">
              <a:tabLst>
                <a:tab pos="723900" algn="l"/>
                <a:tab pos="1447800" algn="l"/>
                <a:tab pos="2171700" algn="l"/>
                <a:tab pos="2895600" algn="l"/>
              </a:tabLst>
              <a:defRPr>
                <a:solidFill>
                  <a:schemeClr val="bg1"/>
                </a:solidFill>
                <a:latin typeface="Arial" charset="0"/>
              </a:defRPr>
            </a:lvl2pPr>
            <a:lvl3pPr eaLnBrk="0">
              <a:tabLst>
                <a:tab pos="723900" algn="l"/>
                <a:tab pos="1447800" algn="l"/>
                <a:tab pos="2171700" algn="l"/>
                <a:tab pos="2895600" algn="l"/>
              </a:tabLst>
              <a:defRPr>
                <a:solidFill>
                  <a:schemeClr val="bg1"/>
                </a:solidFill>
                <a:latin typeface="Arial" charset="0"/>
              </a:defRPr>
            </a:lvl3pPr>
            <a:lvl4pPr eaLnBrk="0">
              <a:tabLst>
                <a:tab pos="723900" algn="l"/>
                <a:tab pos="1447800" algn="l"/>
                <a:tab pos="2171700" algn="l"/>
                <a:tab pos="2895600" algn="l"/>
              </a:tabLst>
              <a:defRPr>
                <a:solidFill>
                  <a:schemeClr val="bg1"/>
                </a:solidFill>
                <a:latin typeface="Arial" charset="0"/>
              </a:defRPr>
            </a:lvl4pPr>
            <a:lvl5pPr eaLnBrk="0">
              <a:tabLst>
                <a:tab pos="723900" algn="l"/>
                <a:tab pos="1447800" algn="l"/>
                <a:tab pos="2171700" algn="l"/>
                <a:tab pos="2895600"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defRPr>
            </a:lvl9pPr>
          </a:lstStyle>
          <a:p>
            <a:pPr eaLnBrk="1"/>
            <a:fld id="{07FDF873-3741-4A9C-9948-9D6229AE683B}" type="slidenum">
              <a:rPr lang="hu-HU">
                <a:solidFill>
                  <a:srgbClr val="000000"/>
                </a:solidFill>
                <a:latin typeface="Times New Roman" pitchFamily="16" charset="0"/>
                <a:ea typeface="Lucida Sans Unicode" charset="0"/>
                <a:cs typeface="Lucida Sans Unicode" charset="0"/>
              </a:rPr>
              <a:pPr eaLnBrk="1"/>
              <a:t>9</a:t>
            </a:fld>
            <a:endParaRPr lang="hu-HU">
              <a:solidFill>
                <a:srgbClr val="000000"/>
              </a:solidFill>
              <a:latin typeface="Times New Roman" pitchFamily="16" charset="0"/>
              <a:ea typeface="Lucida Sans Unicode" charset="0"/>
              <a:cs typeface="Lucida Sans Unicode" charset="0"/>
            </a:endParaRPr>
          </a:p>
        </p:txBody>
      </p:sp>
      <p:sp>
        <p:nvSpPr>
          <p:cNvPr id="53251" name="Rectangle 1"/>
          <p:cNvSpPr txBox="1">
            <a:spLocks noChangeArrowheads="1"/>
          </p:cNvSpPr>
          <p:nvPr>
            <p:ph type="body"/>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smtClean="0">
              <a:latin typeface="Times New Roman" pitchFamily="16" charset="0"/>
            </a:endParaRPr>
          </a:p>
        </p:txBody>
      </p:sp>
      <p:sp>
        <p:nvSpPr>
          <p:cNvPr id="53252" name="Rectangle 2"/>
          <p:cNvSpPr txBox="1">
            <a:spLocks noChangeArrowheads="1" noTextEdit="1"/>
          </p:cNvSpPr>
          <p:nvPr>
            <p:ph type="sldImg" idx="1"/>
          </p:nvPr>
        </p:nvSpPr>
        <p:spPr>
          <a:xfrm>
            <a:off x="217488" y="812800"/>
            <a:ext cx="7124700"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863600" y="2012950"/>
            <a:ext cx="9793288" cy="1389063"/>
          </a:xfrm>
        </p:spPr>
        <p:txBody>
          <a:bodyPr/>
          <a:lstStyle/>
          <a:p>
            <a:r>
              <a:rPr lang="hu-HU" smtClean="0"/>
              <a:t>Mintacím szerkesztése</a:t>
            </a:r>
            <a:endParaRPr lang="hu-HU"/>
          </a:p>
        </p:txBody>
      </p:sp>
      <p:sp>
        <p:nvSpPr>
          <p:cNvPr id="3" name="Alcím 2"/>
          <p:cNvSpPr>
            <a:spLocks noGrp="1"/>
          </p:cNvSpPr>
          <p:nvPr>
            <p:ph type="subTitle" idx="1"/>
          </p:nvPr>
        </p:nvSpPr>
        <p:spPr>
          <a:xfrm>
            <a:off x="1728788" y="3671888"/>
            <a:ext cx="8062912" cy="1655762"/>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hu-HU"/>
          </a:p>
        </p:txBody>
      </p:sp>
      <p:sp>
        <p:nvSpPr>
          <p:cNvPr id="4" name="Rectangle 3"/>
          <p:cNvSpPr>
            <a:spLocks noGrp="1" noChangeArrowheads="1"/>
          </p:cNvSpPr>
          <p:nvPr>
            <p:ph type="dt" idx="10"/>
          </p:nvPr>
        </p:nvSpPr>
        <p:spPr>
          <a:ln/>
        </p:spPr>
        <p:txBody>
          <a:bodyPr/>
          <a:lstStyle>
            <a:lvl1pPr>
              <a:defRPr/>
            </a:lvl1pPr>
          </a:lstStyle>
          <a:p>
            <a:pPr>
              <a:defRPr/>
            </a:pPr>
            <a:endParaRPr lang="hu-HU"/>
          </a:p>
        </p:txBody>
      </p:sp>
      <p:sp>
        <p:nvSpPr>
          <p:cNvPr id="5" name="Rectangle 4"/>
          <p:cNvSpPr>
            <a:spLocks noGrp="1" noChangeArrowheads="1"/>
          </p:cNvSpPr>
          <p:nvPr>
            <p:ph type="ftr" idx="11"/>
          </p:nvPr>
        </p:nvSpPr>
        <p:spPr>
          <a:ln/>
        </p:spPr>
        <p:txBody>
          <a:bodyPr/>
          <a:lstStyle>
            <a:lvl1pPr>
              <a:defRPr/>
            </a:lvl1pPr>
          </a:lstStyle>
          <a:p>
            <a:pPr>
              <a:defRPr/>
            </a:pPr>
            <a:endParaRPr lang="hu-HU"/>
          </a:p>
        </p:txBody>
      </p:sp>
      <p:sp>
        <p:nvSpPr>
          <p:cNvPr id="6" name="Rectangle 5"/>
          <p:cNvSpPr>
            <a:spLocks noGrp="1" noChangeArrowheads="1"/>
          </p:cNvSpPr>
          <p:nvPr>
            <p:ph type="sldNum" idx="12"/>
          </p:nvPr>
        </p:nvSpPr>
        <p:spPr>
          <a:ln/>
        </p:spPr>
        <p:txBody>
          <a:bodyPr/>
          <a:lstStyle>
            <a:lvl1pPr>
              <a:defRPr/>
            </a:lvl1pPr>
          </a:lstStyle>
          <a:p>
            <a:pPr>
              <a:defRPr/>
            </a:pPr>
            <a:fld id="{089956BD-A7A4-485C-B004-C76B9AC4AB42}" type="slidenum">
              <a:rPr lang="hu-HU"/>
              <a:pPr>
                <a:defRPr/>
              </a:pPr>
              <a:t>‹#›</a:t>
            </a:fld>
            <a:endParaRPr lang="hu-HU"/>
          </a:p>
        </p:txBody>
      </p:sp>
    </p:spTree>
    <p:extLst>
      <p:ext uri="{BB962C8B-B14F-4D97-AF65-F5344CB8AC3E}">
        <p14:creationId xmlns:p14="http://schemas.microsoft.com/office/powerpoint/2010/main" val="37063342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3"/>
          <p:cNvSpPr>
            <a:spLocks noGrp="1" noChangeArrowheads="1"/>
          </p:cNvSpPr>
          <p:nvPr>
            <p:ph type="dt" idx="10"/>
          </p:nvPr>
        </p:nvSpPr>
        <p:spPr>
          <a:ln/>
        </p:spPr>
        <p:txBody>
          <a:bodyPr/>
          <a:lstStyle>
            <a:lvl1pPr>
              <a:defRPr/>
            </a:lvl1pPr>
          </a:lstStyle>
          <a:p>
            <a:pPr>
              <a:defRPr/>
            </a:pPr>
            <a:endParaRPr lang="hu-HU"/>
          </a:p>
        </p:txBody>
      </p:sp>
      <p:sp>
        <p:nvSpPr>
          <p:cNvPr id="5" name="Rectangle 4"/>
          <p:cNvSpPr>
            <a:spLocks noGrp="1" noChangeArrowheads="1"/>
          </p:cNvSpPr>
          <p:nvPr>
            <p:ph type="ftr" idx="11"/>
          </p:nvPr>
        </p:nvSpPr>
        <p:spPr>
          <a:ln/>
        </p:spPr>
        <p:txBody>
          <a:bodyPr/>
          <a:lstStyle>
            <a:lvl1pPr>
              <a:defRPr/>
            </a:lvl1pPr>
          </a:lstStyle>
          <a:p>
            <a:pPr>
              <a:defRPr/>
            </a:pPr>
            <a:endParaRPr lang="hu-HU"/>
          </a:p>
        </p:txBody>
      </p:sp>
      <p:sp>
        <p:nvSpPr>
          <p:cNvPr id="6" name="Rectangle 5"/>
          <p:cNvSpPr>
            <a:spLocks noGrp="1" noChangeArrowheads="1"/>
          </p:cNvSpPr>
          <p:nvPr>
            <p:ph type="sldNum" idx="12"/>
          </p:nvPr>
        </p:nvSpPr>
        <p:spPr>
          <a:ln/>
        </p:spPr>
        <p:txBody>
          <a:bodyPr/>
          <a:lstStyle>
            <a:lvl1pPr>
              <a:defRPr/>
            </a:lvl1pPr>
          </a:lstStyle>
          <a:p>
            <a:pPr>
              <a:defRPr/>
            </a:pPr>
            <a:fld id="{C50E15F0-C8EC-4FFB-BE95-E6E8382CA0B5}" type="slidenum">
              <a:rPr lang="hu-HU"/>
              <a:pPr>
                <a:defRPr/>
              </a:pPr>
              <a:t>‹#›</a:t>
            </a:fld>
            <a:endParaRPr lang="hu-HU"/>
          </a:p>
        </p:txBody>
      </p:sp>
    </p:spTree>
    <p:extLst>
      <p:ext uri="{BB962C8B-B14F-4D97-AF65-F5344CB8AC3E}">
        <p14:creationId xmlns:p14="http://schemas.microsoft.com/office/powerpoint/2010/main" val="4047346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8340725" y="258763"/>
            <a:ext cx="2587625" cy="5518150"/>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576263" y="258763"/>
            <a:ext cx="7612062" cy="5518150"/>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3"/>
          <p:cNvSpPr>
            <a:spLocks noGrp="1" noChangeArrowheads="1"/>
          </p:cNvSpPr>
          <p:nvPr>
            <p:ph type="dt" idx="10"/>
          </p:nvPr>
        </p:nvSpPr>
        <p:spPr>
          <a:ln/>
        </p:spPr>
        <p:txBody>
          <a:bodyPr/>
          <a:lstStyle>
            <a:lvl1pPr>
              <a:defRPr/>
            </a:lvl1pPr>
          </a:lstStyle>
          <a:p>
            <a:pPr>
              <a:defRPr/>
            </a:pPr>
            <a:endParaRPr lang="hu-HU"/>
          </a:p>
        </p:txBody>
      </p:sp>
      <p:sp>
        <p:nvSpPr>
          <p:cNvPr id="5" name="Rectangle 4"/>
          <p:cNvSpPr>
            <a:spLocks noGrp="1" noChangeArrowheads="1"/>
          </p:cNvSpPr>
          <p:nvPr>
            <p:ph type="ftr" idx="11"/>
          </p:nvPr>
        </p:nvSpPr>
        <p:spPr>
          <a:ln/>
        </p:spPr>
        <p:txBody>
          <a:bodyPr/>
          <a:lstStyle>
            <a:lvl1pPr>
              <a:defRPr/>
            </a:lvl1pPr>
          </a:lstStyle>
          <a:p>
            <a:pPr>
              <a:defRPr/>
            </a:pPr>
            <a:endParaRPr lang="hu-HU"/>
          </a:p>
        </p:txBody>
      </p:sp>
      <p:sp>
        <p:nvSpPr>
          <p:cNvPr id="6" name="Rectangle 5"/>
          <p:cNvSpPr>
            <a:spLocks noGrp="1" noChangeArrowheads="1"/>
          </p:cNvSpPr>
          <p:nvPr>
            <p:ph type="sldNum" idx="12"/>
          </p:nvPr>
        </p:nvSpPr>
        <p:spPr>
          <a:ln/>
        </p:spPr>
        <p:txBody>
          <a:bodyPr/>
          <a:lstStyle>
            <a:lvl1pPr>
              <a:defRPr/>
            </a:lvl1pPr>
          </a:lstStyle>
          <a:p>
            <a:pPr>
              <a:defRPr/>
            </a:pPr>
            <a:fld id="{5468FD63-E681-44DC-8DCD-1A62E9C1CA4B}" type="slidenum">
              <a:rPr lang="hu-HU"/>
              <a:pPr>
                <a:defRPr/>
              </a:pPr>
              <a:t>‹#›</a:t>
            </a:fld>
            <a:endParaRPr lang="hu-HU"/>
          </a:p>
        </p:txBody>
      </p:sp>
    </p:spTree>
    <p:extLst>
      <p:ext uri="{BB962C8B-B14F-4D97-AF65-F5344CB8AC3E}">
        <p14:creationId xmlns:p14="http://schemas.microsoft.com/office/powerpoint/2010/main" val="4580406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863600" y="2012950"/>
            <a:ext cx="9793288" cy="1389063"/>
          </a:xfrm>
        </p:spPr>
        <p:txBody>
          <a:bodyPr/>
          <a:lstStyle/>
          <a:p>
            <a:r>
              <a:rPr lang="hu-HU" smtClean="0"/>
              <a:t>Mintacím szerkesztése</a:t>
            </a:r>
            <a:endParaRPr lang="hu-HU"/>
          </a:p>
        </p:txBody>
      </p:sp>
      <p:sp>
        <p:nvSpPr>
          <p:cNvPr id="3" name="Alcím 2"/>
          <p:cNvSpPr>
            <a:spLocks noGrp="1"/>
          </p:cNvSpPr>
          <p:nvPr>
            <p:ph type="subTitle" idx="1"/>
          </p:nvPr>
        </p:nvSpPr>
        <p:spPr>
          <a:xfrm>
            <a:off x="1728788" y="3671888"/>
            <a:ext cx="8062912" cy="1655762"/>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hu-HU"/>
          </a:p>
        </p:txBody>
      </p:sp>
      <p:sp>
        <p:nvSpPr>
          <p:cNvPr id="4" name="Rectangle 2"/>
          <p:cNvSpPr>
            <a:spLocks noGrp="1" noChangeArrowheads="1"/>
          </p:cNvSpPr>
          <p:nvPr>
            <p:ph type="sldNum" idx="10"/>
          </p:nvPr>
        </p:nvSpPr>
        <p:spPr>
          <a:ln/>
        </p:spPr>
        <p:txBody>
          <a:bodyPr/>
          <a:lstStyle>
            <a:lvl1pPr>
              <a:defRPr/>
            </a:lvl1pPr>
          </a:lstStyle>
          <a:p>
            <a:pPr>
              <a:defRPr/>
            </a:pPr>
            <a:fld id="{89CD61E8-A2E0-4C56-90D3-B1FD3593A1B7}" type="slidenum">
              <a:rPr lang="hu-HU"/>
              <a:pPr>
                <a:defRPr/>
              </a:pPr>
              <a:t>‹#›</a:t>
            </a:fld>
            <a:endParaRPr lang="hu-HU"/>
          </a:p>
        </p:txBody>
      </p:sp>
    </p:spTree>
    <p:extLst>
      <p:ext uri="{BB962C8B-B14F-4D97-AF65-F5344CB8AC3E}">
        <p14:creationId xmlns:p14="http://schemas.microsoft.com/office/powerpoint/2010/main" val="30855243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2"/>
          <p:cNvSpPr>
            <a:spLocks noGrp="1" noChangeArrowheads="1"/>
          </p:cNvSpPr>
          <p:nvPr>
            <p:ph type="sldNum" idx="10"/>
          </p:nvPr>
        </p:nvSpPr>
        <p:spPr>
          <a:ln/>
        </p:spPr>
        <p:txBody>
          <a:bodyPr/>
          <a:lstStyle>
            <a:lvl1pPr>
              <a:defRPr/>
            </a:lvl1pPr>
          </a:lstStyle>
          <a:p>
            <a:pPr>
              <a:defRPr/>
            </a:pPr>
            <a:fld id="{B2316AE3-5F06-4057-836E-35C80AB3855F}" type="slidenum">
              <a:rPr lang="hu-HU"/>
              <a:pPr>
                <a:defRPr/>
              </a:pPr>
              <a:t>‹#›</a:t>
            </a:fld>
            <a:endParaRPr lang="hu-HU"/>
          </a:p>
        </p:txBody>
      </p:sp>
    </p:spTree>
    <p:extLst>
      <p:ext uri="{BB962C8B-B14F-4D97-AF65-F5344CB8AC3E}">
        <p14:creationId xmlns:p14="http://schemas.microsoft.com/office/powerpoint/2010/main" val="569120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909638" y="4164013"/>
            <a:ext cx="9793287" cy="1287462"/>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909638" y="2746375"/>
            <a:ext cx="9793287" cy="141763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2"/>
          <p:cNvSpPr>
            <a:spLocks noGrp="1" noChangeArrowheads="1"/>
          </p:cNvSpPr>
          <p:nvPr>
            <p:ph type="sldNum" idx="10"/>
          </p:nvPr>
        </p:nvSpPr>
        <p:spPr>
          <a:ln/>
        </p:spPr>
        <p:txBody>
          <a:bodyPr/>
          <a:lstStyle>
            <a:lvl1pPr>
              <a:defRPr/>
            </a:lvl1pPr>
          </a:lstStyle>
          <a:p>
            <a:pPr>
              <a:defRPr/>
            </a:pPr>
            <a:fld id="{3F29051F-D49A-48DA-B02E-CDC93EA0C3A0}" type="slidenum">
              <a:rPr lang="hu-HU"/>
              <a:pPr>
                <a:defRPr/>
              </a:pPr>
              <a:t>‹#›</a:t>
            </a:fld>
            <a:endParaRPr lang="hu-HU"/>
          </a:p>
        </p:txBody>
      </p:sp>
    </p:spTree>
    <p:extLst>
      <p:ext uri="{BB962C8B-B14F-4D97-AF65-F5344CB8AC3E}">
        <p14:creationId xmlns:p14="http://schemas.microsoft.com/office/powerpoint/2010/main" val="12852673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576263" y="1516063"/>
            <a:ext cx="5099050" cy="4260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5827713" y="1516063"/>
            <a:ext cx="5100637" cy="4260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2"/>
          <p:cNvSpPr>
            <a:spLocks noGrp="1" noChangeArrowheads="1"/>
          </p:cNvSpPr>
          <p:nvPr>
            <p:ph type="sldNum" idx="10"/>
          </p:nvPr>
        </p:nvSpPr>
        <p:spPr>
          <a:ln/>
        </p:spPr>
        <p:txBody>
          <a:bodyPr/>
          <a:lstStyle>
            <a:lvl1pPr>
              <a:defRPr/>
            </a:lvl1pPr>
          </a:lstStyle>
          <a:p>
            <a:pPr>
              <a:defRPr/>
            </a:pPr>
            <a:fld id="{6D0B86DF-6A75-4FFD-9B77-10F1C98E8DB5}" type="slidenum">
              <a:rPr lang="hu-HU"/>
              <a:pPr>
                <a:defRPr/>
              </a:pPr>
              <a:t>‹#›</a:t>
            </a:fld>
            <a:endParaRPr lang="hu-HU"/>
          </a:p>
        </p:txBody>
      </p:sp>
    </p:spTree>
    <p:extLst>
      <p:ext uri="{BB962C8B-B14F-4D97-AF65-F5344CB8AC3E}">
        <p14:creationId xmlns:p14="http://schemas.microsoft.com/office/powerpoint/2010/main" val="5651475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576263" y="258763"/>
            <a:ext cx="10367962" cy="1081087"/>
          </a:xfrm>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576263" y="1450975"/>
            <a:ext cx="5089525" cy="6048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576263" y="2055813"/>
            <a:ext cx="5089525" cy="37322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5851525" y="1450975"/>
            <a:ext cx="5092700" cy="6048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5851525" y="2055813"/>
            <a:ext cx="5092700" cy="37322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2"/>
          <p:cNvSpPr>
            <a:spLocks noGrp="1" noChangeArrowheads="1"/>
          </p:cNvSpPr>
          <p:nvPr>
            <p:ph type="sldNum" idx="10"/>
          </p:nvPr>
        </p:nvSpPr>
        <p:spPr>
          <a:ln/>
        </p:spPr>
        <p:txBody>
          <a:bodyPr/>
          <a:lstStyle>
            <a:lvl1pPr>
              <a:defRPr/>
            </a:lvl1pPr>
          </a:lstStyle>
          <a:p>
            <a:pPr>
              <a:defRPr/>
            </a:pPr>
            <a:fld id="{4AB8EA58-98E4-46DA-93FE-9BEFE04B6669}" type="slidenum">
              <a:rPr lang="hu-HU"/>
              <a:pPr>
                <a:defRPr/>
              </a:pPr>
              <a:t>‹#›</a:t>
            </a:fld>
            <a:endParaRPr lang="hu-HU"/>
          </a:p>
        </p:txBody>
      </p:sp>
    </p:spTree>
    <p:extLst>
      <p:ext uri="{BB962C8B-B14F-4D97-AF65-F5344CB8AC3E}">
        <p14:creationId xmlns:p14="http://schemas.microsoft.com/office/powerpoint/2010/main" val="22738218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Rectangle 2"/>
          <p:cNvSpPr>
            <a:spLocks noGrp="1" noChangeArrowheads="1"/>
          </p:cNvSpPr>
          <p:nvPr>
            <p:ph type="sldNum" idx="10"/>
          </p:nvPr>
        </p:nvSpPr>
        <p:spPr>
          <a:ln/>
        </p:spPr>
        <p:txBody>
          <a:bodyPr/>
          <a:lstStyle>
            <a:lvl1pPr>
              <a:defRPr/>
            </a:lvl1pPr>
          </a:lstStyle>
          <a:p>
            <a:pPr>
              <a:defRPr/>
            </a:pPr>
            <a:fld id="{7823B2BD-E53C-4D73-B371-61A0237AB4CF}" type="slidenum">
              <a:rPr lang="hu-HU"/>
              <a:pPr>
                <a:defRPr/>
              </a:pPr>
              <a:t>‹#›</a:t>
            </a:fld>
            <a:endParaRPr lang="hu-HU"/>
          </a:p>
        </p:txBody>
      </p:sp>
    </p:spTree>
    <p:extLst>
      <p:ext uri="{BB962C8B-B14F-4D97-AF65-F5344CB8AC3E}">
        <p14:creationId xmlns:p14="http://schemas.microsoft.com/office/powerpoint/2010/main" val="41539895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2"/>
          <p:cNvSpPr>
            <a:spLocks noGrp="1" noChangeArrowheads="1"/>
          </p:cNvSpPr>
          <p:nvPr>
            <p:ph type="sldNum" idx="10"/>
          </p:nvPr>
        </p:nvSpPr>
        <p:spPr>
          <a:ln/>
        </p:spPr>
        <p:txBody>
          <a:bodyPr/>
          <a:lstStyle>
            <a:lvl1pPr>
              <a:defRPr/>
            </a:lvl1pPr>
          </a:lstStyle>
          <a:p>
            <a:pPr>
              <a:defRPr/>
            </a:pPr>
            <a:fld id="{7D06D27F-2EC4-4B5C-B19E-F54277A6A692}" type="slidenum">
              <a:rPr lang="hu-HU"/>
              <a:pPr>
                <a:defRPr/>
              </a:pPr>
              <a:t>‹#›</a:t>
            </a:fld>
            <a:endParaRPr lang="hu-HU"/>
          </a:p>
        </p:txBody>
      </p:sp>
    </p:spTree>
    <p:extLst>
      <p:ext uri="{BB962C8B-B14F-4D97-AF65-F5344CB8AC3E}">
        <p14:creationId xmlns:p14="http://schemas.microsoft.com/office/powerpoint/2010/main" val="19127841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576263" y="258763"/>
            <a:ext cx="3789362" cy="1096962"/>
          </a:xfrm>
        </p:spPr>
        <p:txBody>
          <a:bodyPr/>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4503738" y="258763"/>
            <a:ext cx="6440487" cy="5529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576263" y="1355725"/>
            <a:ext cx="3789362" cy="44323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2"/>
          <p:cNvSpPr>
            <a:spLocks noGrp="1" noChangeArrowheads="1"/>
          </p:cNvSpPr>
          <p:nvPr>
            <p:ph type="sldNum" idx="10"/>
          </p:nvPr>
        </p:nvSpPr>
        <p:spPr>
          <a:ln/>
        </p:spPr>
        <p:txBody>
          <a:bodyPr/>
          <a:lstStyle>
            <a:lvl1pPr>
              <a:defRPr/>
            </a:lvl1pPr>
          </a:lstStyle>
          <a:p>
            <a:pPr>
              <a:defRPr/>
            </a:pPr>
            <a:fld id="{B046E141-C7BB-4DDE-A427-8213AEAD2849}" type="slidenum">
              <a:rPr lang="hu-HU"/>
              <a:pPr>
                <a:defRPr/>
              </a:pPr>
              <a:t>‹#›</a:t>
            </a:fld>
            <a:endParaRPr lang="hu-HU"/>
          </a:p>
        </p:txBody>
      </p:sp>
    </p:spTree>
    <p:extLst>
      <p:ext uri="{BB962C8B-B14F-4D97-AF65-F5344CB8AC3E}">
        <p14:creationId xmlns:p14="http://schemas.microsoft.com/office/powerpoint/2010/main" val="654508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3"/>
          <p:cNvSpPr>
            <a:spLocks noGrp="1" noChangeArrowheads="1"/>
          </p:cNvSpPr>
          <p:nvPr>
            <p:ph type="dt" idx="10"/>
          </p:nvPr>
        </p:nvSpPr>
        <p:spPr>
          <a:ln/>
        </p:spPr>
        <p:txBody>
          <a:bodyPr/>
          <a:lstStyle>
            <a:lvl1pPr>
              <a:defRPr/>
            </a:lvl1pPr>
          </a:lstStyle>
          <a:p>
            <a:pPr>
              <a:defRPr/>
            </a:pPr>
            <a:endParaRPr lang="hu-HU"/>
          </a:p>
        </p:txBody>
      </p:sp>
      <p:sp>
        <p:nvSpPr>
          <p:cNvPr id="5" name="Rectangle 4"/>
          <p:cNvSpPr>
            <a:spLocks noGrp="1" noChangeArrowheads="1"/>
          </p:cNvSpPr>
          <p:nvPr>
            <p:ph type="ftr" idx="11"/>
          </p:nvPr>
        </p:nvSpPr>
        <p:spPr>
          <a:ln/>
        </p:spPr>
        <p:txBody>
          <a:bodyPr/>
          <a:lstStyle>
            <a:lvl1pPr>
              <a:defRPr/>
            </a:lvl1pPr>
          </a:lstStyle>
          <a:p>
            <a:pPr>
              <a:defRPr/>
            </a:pPr>
            <a:endParaRPr lang="hu-HU"/>
          </a:p>
        </p:txBody>
      </p:sp>
      <p:sp>
        <p:nvSpPr>
          <p:cNvPr id="6" name="Rectangle 5"/>
          <p:cNvSpPr>
            <a:spLocks noGrp="1" noChangeArrowheads="1"/>
          </p:cNvSpPr>
          <p:nvPr>
            <p:ph type="sldNum" idx="12"/>
          </p:nvPr>
        </p:nvSpPr>
        <p:spPr>
          <a:ln/>
        </p:spPr>
        <p:txBody>
          <a:bodyPr/>
          <a:lstStyle>
            <a:lvl1pPr>
              <a:defRPr/>
            </a:lvl1pPr>
          </a:lstStyle>
          <a:p>
            <a:pPr>
              <a:defRPr/>
            </a:pPr>
            <a:fld id="{6E52DFA3-F827-41DB-B2CA-A3DFAB314143}" type="slidenum">
              <a:rPr lang="hu-HU"/>
              <a:pPr>
                <a:defRPr/>
              </a:pPr>
              <a:t>‹#›</a:t>
            </a:fld>
            <a:endParaRPr lang="hu-HU"/>
          </a:p>
        </p:txBody>
      </p:sp>
    </p:spTree>
    <p:extLst>
      <p:ext uri="{BB962C8B-B14F-4D97-AF65-F5344CB8AC3E}">
        <p14:creationId xmlns:p14="http://schemas.microsoft.com/office/powerpoint/2010/main" val="985048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2257425" y="4535488"/>
            <a:ext cx="6913563" cy="536575"/>
          </a:xfrm>
        </p:spPr>
        <p:txBody>
          <a:bodyPr/>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2257425" y="579438"/>
            <a:ext cx="6913563" cy="38877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2257425" y="5072063"/>
            <a:ext cx="6913563" cy="760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2"/>
          <p:cNvSpPr>
            <a:spLocks noGrp="1" noChangeArrowheads="1"/>
          </p:cNvSpPr>
          <p:nvPr>
            <p:ph type="sldNum" idx="10"/>
          </p:nvPr>
        </p:nvSpPr>
        <p:spPr>
          <a:ln/>
        </p:spPr>
        <p:txBody>
          <a:bodyPr/>
          <a:lstStyle>
            <a:lvl1pPr>
              <a:defRPr/>
            </a:lvl1pPr>
          </a:lstStyle>
          <a:p>
            <a:pPr>
              <a:defRPr/>
            </a:pPr>
            <a:fld id="{44A880D4-6586-406F-9606-20EB001FA434}" type="slidenum">
              <a:rPr lang="hu-HU"/>
              <a:pPr>
                <a:defRPr/>
              </a:pPr>
              <a:t>‹#›</a:t>
            </a:fld>
            <a:endParaRPr lang="hu-HU"/>
          </a:p>
        </p:txBody>
      </p:sp>
    </p:spTree>
    <p:extLst>
      <p:ext uri="{BB962C8B-B14F-4D97-AF65-F5344CB8AC3E}">
        <p14:creationId xmlns:p14="http://schemas.microsoft.com/office/powerpoint/2010/main" val="7340125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2"/>
          <p:cNvSpPr>
            <a:spLocks noGrp="1" noChangeArrowheads="1"/>
          </p:cNvSpPr>
          <p:nvPr>
            <p:ph type="sldNum" idx="10"/>
          </p:nvPr>
        </p:nvSpPr>
        <p:spPr>
          <a:ln/>
        </p:spPr>
        <p:txBody>
          <a:bodyPr/>
          <a:lstStyle>
            <a:lvl1pPr>
              <a:defRPr/>
            </a:lvl1pPr>
          </a:lstStyle>
          <a:p>
            <a:pPr>
              <a:defRPr/>
            </a:pPr>
            <a:fld id="{0332CE60-80A0-4543-B1D6-FE39AFA16836}" type="slidenum">
              <a:rPr lang="hu-HU"/>
              <a:pPr>
                <a:defRPr/>
              </a:pPr>
              <a:t>‹#›</a:t>
            </a:fld>
            <a:endParaRPr lang="hu-HU"/>
          </a:p>
        </p:txBody>
      </p:sp>
    </p:spTree>
    <p:extLst>
      <p:ext uri="{BB962C8B-B14F-4D97-AF65-F5344CB8AC3E}">
        <p14:creationId xmlns:p14="http://schemas.microsoft.com/office/powerpoint/2010/main" val="18691830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8431213" y="938213"/>
            <a:ext cx="2679700" cy="4838700"/>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392113" y="938213"/>
            <a:ext cx="7886700" cy="4838700"/>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2"/>
          <p:cNvSpPr>
            <a:spLocks noGrp="1" noChangeArrowheads="1"/>
          </p:cNvSpPr>
          <p:nvPr>
            <p:ph type="sldNum" idx="10"/>
          </p:nvPr>
        </p:nvSpPr>
        <p:spPr>
          <a:ln/>
        </p:spPr>
        <p:txBody>
          <a:bodyPr/>
          <a:lstStyle>
            <a:lvl1pPr>
              <a:defRPr/>
            </a:lvl1pPr>
          </a:lstStyle>
          <a:p>
            <a:pPr>
              <a:defRPr/>
            </a:pPr>
            <a:fld id="{875D1066-5EEB-4EC2-AD1A-03376E8656D9}" type="slidenum">
              <a:rPr lang="hu-HU"/>
              <a:pPr>
                <a:defRPr/>
              </a:pPr>
              <a:t>‹#›</a:t>
            </a:fld>
            <a:endParaRPr lang="hu-HU"/>
          </a:p>
        </p:txBody>
      </p:sp>
    </p:spTree>
    <p:extLst>
      <p:ext uri="{BB962C8B-B14F-4D97-AF65-F5344CB8AC3E}">
        <p14:creationId xmlns:p14="http://schemas.microsoft.com/office/powerpoint/2010/main" val="7757979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Egyéni elrendezés">
    <p:spTree>
      <p:nvGrpSpPr>
        <p:cNvPr id="1" name=""/>
        <p:cNvGrpSpPr/>
        <p:nvPr/>
      </p:nvGrpSpPr>
      <p:grpSpPr>
        <a:xfrm>
          <a:off x="0" y="0"/>
          <a:ext cx="0" cy="0"/>
          <a:chOff x="0" y="0"/>
          <a:chExt cx="0" cy="0"/>
        </a:xfrm>
      </p:grpSpPr>
      <p:sp>
        <p:nvSpPr>
          <p:cNvPr id="2" name="Cím 1"/>
          <p:cNvSpPr>
            <a:spLocks noGrp="1"/>
          </p:cNvSpPr>
          <p:nvPr>
            <p:ph type="title"/>
          </p:nvPr>
        </p:nvSpPr>
        <p:spPr>
          <a:xfrm>
            <a:off x="392113" y="938213"/>
            <a:ext cx="10718800" cy="2570162"/>
          </a:xfrm>
        </p:spPr>
        <p:txBody>
          <a:bodyPr/>
          <a:lstStyle/>
          <a:p>
            <a:r>
              <a:rPr lang="hu-HU" smtClean="0"/>
              <a:t>Mintacím szerkesztése</a:t>
            </a:r>
            <a:endParaRPr lang="hu-HU"/>
          </a:p>
        </p:txBody>
      </p:sp>
      <p:sp>
        <p:nvSpPr>
          <p:cNvPr id="3" name="Rectangle 2"/>
          <p:cNvSpPr>
            <a:spLocks noGrp="1" noChangeArrowheads="1"/>
          </p:cNvSpPr>
          <p:nvPr>
            <p:ph type="sldNum" idx="10"/>
          </p:nvPr>
        </p:nvSpPr>
        <p:spPr>
          <a:ln/>
        </p:spPr>
        <p:txBody>
          <a:bodyPr/>
          <a:lstStyle>
            <a:lvl1pPr>
              <a:defRPr/>
            </a:lvl1pPr>
          </a:lstStyle>
          <a:p>
            <a:pPr>
              <a:defRPr/>
            </a:pPr>
            <a:fld id="{CED54F20-C673-4D67-AC40-A4C4F1B49DF3}" type="slidenum">
              <a:rPr lang="hu-HU"/>
              <a:pPr>
                <a:defRPr/>
              </a:pPr>
              <a:t>‹#›</a:t>
            </a:fld>
            <a:endParaRPr lang="hu-HU"/>
          </a:p>
        </p:txBody>
      </p:sp>
    </p:spTree>
    <p:extLst>
      <p:ext uri="{BB962C8B-B14F-4D97-AF65-F5344CB8AC3E}">
        <p14:creationId xmlns:p14="http://schemas.microsoft.com/office/powerpoint/2010/main" val="379396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909638" y="4164013"/>
            <a:ext cx="9793287" cy="1287462"/>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909638" y="2746375"/>
            <a:ext cx="9793287" cy="141763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3"/>
          <p:cNvSpPr>
            <a:spLocks noGrp="1" noChangeArrowheads="1"/>
          </p:cNvSpPr>
          <p:nvPr>
            <p:ph type="dt" idx="10"/>
          </p:nvPr>
        </p:nvSpPr>
        <p:spPr>
          <a:ln/>
        </p:spPr>
        <p:txBody>
          <a:bodyPr/>
          <a:lstStyle>
            <a:lvl1pPr>
              <a:defRPr/>
            </a:lvl1pPr>
          </a:lstStyle>
          <a:p>
            <a:pPr>
              <a:defRPr/>
            </a:pPr>
            <a:endParaRPr lang="hu-HU"/>
          </a:p>
        </p:txBody>
      </p:sp>
      <p:sp>
        <p:nvSpPr>
          <p:cNvPr id="5" name="Rectangle 4"/>
          <p:cNvSpPr>
            <a:spLocks noGrp="1" noChangeArrowheads="1"/>
          </p:cNvSpPr>
          <p:nvPr>
            <p:ph type="ftr" idx="11"/>
          </p:nvPr>
        </p:nvSpPr>
        <p:spPr>
          <a:ln/>
        </p:spPr>
        <p:txBody>
          <a:bodyPr/>
          <a:lstStyle>
            <a:lvl1pPr>
              <a:defRPr/>
            </a:lvl1pPr>
          </a:lstStyle>
          <a:p>
            <a:pPr>
              <a:defRPr/>
            </a:pPr>
            <a:endParaRPr lang="hu-HU"/>
          </a:p>
        </p:txBody>
      </p:sp>
      <p:sp>
        <p:nvSpPr>
          <p:cNvPr id="6" name="Rectangle 5"/>
          <p:cNvSpPr>
            <a:spLocks noGrp="1" noChangeArrowheads="1"/>
          </p:cNvSpPr>
          <p:nvPr>
            <p:ph type="sldNum" idx="12"/>
          </p:nvPr>
        </p:nvSpPr>
        <p:spPr>
          <a:ln/>
        </p:spPr>
        <p:txBody>
          <a:bodyPr/>
          <a:lstStyle>
            <a:lvl1pPr>
              <a:defRPr/>
            </a:lvl1pPr>
          </a:lstStyle>
          <a:p>
            <a:pPr>
              <a:defRPr/>
            </a:pPr>
            <a:fld id="{B0E63CDE-8E67-4FAF-AB84-493A61367392}" type="slidenum">
              <a:rPr lang="hu-HU"/>
              <a:pPr>
                <a:defRPr/>
              </a:pPr>
              <a:t>‹#›</a:t>
            </a:fld>
            <a:endParaRPr lang="hu-HU"/>
          </a:p>
        </p:txBody>
      </p:sp>
    </p:spTree>
    <p:extLst>
      <p:ext uri="{BB962C8B-B14F-4D97-AF65-F5344CB8AC3E}">
        <p14:creationId xmlns:p14="http://schemas.microsoft.com/office/powerpoint/2010/main" val="758595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576263" y="1516063"/>
            <a:ext cx="5099050" cy="4260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5827713" y="1516063"/>
            <a:ext cx="5100637" cy="4260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3"/>
          <p:cNvSpPr>
            <a:spLocks noGrp="1" noChangeArrowheads="1"/>
          </p:cNvSpPr>
          <p:nvPr>
            <p:ph type="dt" idx="10"/>
          </p:nvPr>
        </p:nvSpPr>
        <p:spPr>
          <a:ln/>
        </p:spPr>
        <p:txBody>
          <a:bodyPr/>
          <a:lstStyle>
            <a:lvl1pPr>
              <a:defRPr/>
            </a:lvl1pPr>
          </a:lstStyle>
          <a:p>
            <a:pPr>
              <a:defRPr/>
            </a:pPr>
            <a:endParaRPr lang="hu-HU"/>
          </a:p>
        </p:txBody>
      </p:sp>
      <p:sp>
        <p:nvSpPr>
          <p:cNvPr id="6" name="Rectangle 4"/>
          <p:cNvSpPr>
            <a:spLocks noGrp="1" noChangeArrowheads="1"/>
          </p:cNvSpPr>
          <p:nvPr>
            <p:ph type="ftr" idx="11"/>
          </p:nvPr>
        </p:nvSpPr>
        <p:spPr>
          <a:ln/>
        </p:spPr>
        <p:txBody>
          <a:bodyPr/>
          <a:lstStyle>
            <a:lvl1pPr>
              <a:defRPr/>
            </a:lvl1pPr>
          </a:lstStyle>
          <a:p>
            <a:pPr>
              <a:defRPr/>
            </a:pPr>
            <a:endParaRPr lang="hu-HU"/>
          </a:p>
        </p:txBody>
      </p:sp>
      <p:sp>
        <p:nvSpPr>
          <p:cNvPr id="7" name="Rectangle 5"/>
          <p:cNvSpPr>
            <a:spLocks noGrp="1" noChangeArrowheads="1"/>
          </p:cNvSpPr>
          <p:nvPr>
            <p:ph type="sldNum" idx="12"/>
          </p:nvPr>
        </p:nvSpPr>
        <p:spPr>
          <a:ln/>
        </p:spPr>
        <p:txBody>
          <a:bodyPr/>
          <a:lstStyle>
            <a:lvl1pPr>
              <a:defRPr/>
            </a:lvl1pPr>
          </a:lstStyle>
          <a:p>
            <a:pPr>
              <a:defRPr/>
            </a:pPr>
            <a:fld id="{C5D30629-6D07-4D33-931E-1AC6204411E6}" type="slidenum">
              <a:rPr lang="hu-HU"/>
              <a:pPr>
                <a:defRPr/>
              </a:pPr>
              <a:t>‹#›</a:t>
            </a:fld>
            <a:endParaRPr lang="hu-HU"/>
          </a:p>
        </p:txBody>
      </p:sp>
    </p:spTree>
    <p:extLst>
      <p:ext uri="{BB962C8B-B14F-4D97-AF65-F5344CB8AC3E}">
        <p14:creationId xmlns:p14="http://schemas.microsoft.com/office/powerpoint/2010/main" val="1461146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576263" y="258763"/>
            <a:ext cx="10367962" cy="1081087"/>
          </a:xfrm>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576263" y="1450975"/>
            <a:ext cx="5089525" cy="6048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576263" y="2055813"/>
            <a:ext cx="5089525" cy="37322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5851525" y="1450975"/>
            <a:ext cx="5092700" cy="6048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5851525" y="2055813"/>
            <a:ext cx="5092700" cy="37322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3"/>
          <p:cNvSpPr>
            <a:spLocks noGrp="1" noChangeArrowheads="1"/>
          </p:cNvSpPr>
          <p:nvPr>
            <p:ph type="dt" idx="10"/>
          </p:nvPr>
        </p:nvSpPr>
        <p:spPr>
          <a:ln/>
        </p:spPr>
        <p:txBody>
          <a:bodyPr/>
          <a:lstStyle>
            <a:lvl1pPr>
              <a:defRPr/>
            </a:lvl1pPr>
          </a:lstStyle>
          <a:p>
            <a:pPr>
              <a:defRPr/>
            </a:pPr>
            <a:endParaRPr lang="hu-HU"/>
          </a:p>
        </p:txBody>
      </p:sp>
      <p:sp>
        <p:nvSpPr>
          <p:cNvPr id="8" name="Rectangle 4"/>
          <p:cNvSpPr>
            <a:spLocks noGrp="1" noChangeArrowheads="1"/>
          </p:cNvSpPr>
          <p:nvPr>
            <p:ph type="ftr" idx="11"/>
          </p:nvPr>
        </p:nvSpPr>
        <p:spPr>
          <a:ln/>
        </p:spPr>
        <p:txBody>
          <a:bodyPr/>
          <a:lstStyle>
            <a:lvl1pPr>
              <a:defRPr/>
            </a:lvl1pPr>
          </a:lstStyle>
          <a:p>
            <a:pPr>
              <a:defRPr/>
            </a:pPr>
            <a:endParaRPr lang="hu-HU"/>
          </a:p>
        </p:txBody>
      </p:sp>
      <p:sp>
        <p:nvSpPr>
          <p:cNvPr id="9" name="Rectangle 5"/>
          <p:cNvSpPr>
            <a:spLocks noGrp="1" noChangeArrowheads="1"/>
          </p:cNvSpPr>
          <p:nvPr>
            <p:ph type="sldNum" idx="12"/>
          </p:nvPr>
        </p:nvSpPr>
        <p:spPr>
          <a:ln/>
        </p:spPr>
        <p:txBody>
          <a:bodyPr/>
          <a:lstStyle>
            <a:lvl1pPr>
              <a:defRPr/>
            </a:lvl1pPr>
          </a:lstStyle>
          <a:p>
            <a:pPr>
              <a:defRPr/>
            </a:pPr>
            <a:fld id="{6ED8311E-A5FB-46C2-9F54-F7B1BE2FAF23}" type="slidenum">
              <a:rPr lang="hu-HU"/>
              <a:pPr>
                <a:defRPr/>
              </a:pPr>
              <a:t>‹#›</a:t>
            </a:fld>
            <a:endParaRPr lang="hu-HU"/>
          </a:p>
        </p:txBody>
      </p:sp>
    </p:spTree>
    <p:extLst>
      <p:ext uri="{BB962C8B-B14F-4D97-AF65-F5344CB8AC3E}">
        <p14:creationId xmlns:p14="http://schemas.microsoft.com/office/powerpoint/2010/main" val="3543673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Rectangle 3"/>
          <p:cNvSpPr>
            <a:spLocks noGrp="1" noChangeArrowheads="1"/>
          </p:cNvSpPr>
          <p:nvPr>
            <p:ph type="dt" idx="10"/>
          </p:nvPr>
        </p:nvSpPr>
        <p:spPr>
          <a:ln/>
        </p:spPr>
        <p:txBody>
          <a:bodyPr/>
          <a:lstStyle>
            <a:lvl1pPr>
              <a:defRPr/>
            </a:lvl1pPr>
          </a:lstStyle>
          <a:p>
            <a:pPr>
              <a:defRPr/>
            </a:pPr>
            <a:endParaRPr lang="hu-HU"/>
          </a:p>
        </p:txBody>
      </p:sp>
      <p:sp>
        <p:nvSpPr>
          <p:cNvPr id="4" name="Rectangle 4"/>
          <p:cNvSpPr>
            <a:spLocks noGrp="1" noChangeArrowheads="1"/>
          </p:cNvSpPr>
          <p:nvPr>
            <p:ph type="ftr" idx="11"/>
          </p:nvPr>
        </p:nvSpPr>
        <p:spPr>
          <a:ln/>
        </p:spPr>
        <p:txBody>
          <a:bodyPr/>
          <a:lstStyle>
            <a:lvl1pPr>
              <a:defRPr/>
            </a:lvl1pPr>
          </a:lstStyle>
          <a:p>
            <a:pPr>
              <a:defRPr/>
            </a:pPr>
            <a:endParaRPr lang="hu-HU"/>
          </a:p>
        </p:txBody>
      </p:sp>
      <p:sp>
        <p:nvSpPr>
          <p:cNvPr id="5" name="Rectangle 5"/>
          <p:cNvSpPr>
            <a:spLocks noGrp="1" noChangeArrowheads="1"/>
          </p:cNvSpPr>
          <p:nvPr>
            <p:ph type="sldNum" idx="12"/>
          </p:nvPr>
        </p:nvSpPr>
        <p:spPr>
          <a:ln/>
        </p:spPr>
        <p:txBody>
          <a:bodyPr/>
          <a:lstStyle>
            <a:lvl1pPr>
              <a:defRPr/>
            </a:lvl1pPr>
          </a:lstStyle>
          <a:p>
            <a:pPr>
              <a:defRPr/>
            </a:pPr>
            <a:fld id="{1C0D9A2A-4C47-4329-8547-916C5954725C}" type="slidenum">
              <a:rPr lang="hu-HU"/>
              <a:pPr>
                <a:defRPr/>
              </a:pPr>
              <a:t>‹#›</a:t>
            </a:fld>
            <a:endParaRPr lang="hu-HU"/>
          </a:p>
        </p:txBody>
      </p:sp>
    </p:spTree>
    <p:extLst>
      <p:ext uri="{BB962C8B-B14F-4D97-AF65-F5344CB8AC3E}">
        <p14:creationId xmlns:p14="http://schemas.microsoft.com/office/powerpoint/2010/main" val="2717043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hu-HU"/>
          </a:p>
        </p:txBody>
      </p:sp>
      <p:sp>
        <p:nvSpPr>
          <p:cNvPr id="3" name="Rectangle 4"/>
          <p:cNvSpPr>
            <a:spLocks noGrp="1" noChangeArrowheads="1"/>
          </p:cNvSpPr>
          <p:nvPr>
            <p:ph type="ftr" idx="11"/>
          </p:nvPr>
        </p:nvSpPr>
        <p:spPr>
          <a:ln/>
        </p:spPr>
        <p:txBody>
          <a:bodyPr/>
          <a:lstStyle>
            <a:lvl1pPr>
              <a:defRPr/>
            </a:lvl1pPr>
          </a:lstStyle>
          <a:p>
            <a:pPr>
              <a:defRPr/>
            </a:pPr>
            <a:endParaRPr lang="hu-HU"/>
          </a:p>
        </p:txBody>
      </p:sp>
      <p:sp>
        <p:nvSpPr>
          <p:cNvPr id="4" name="Rectangle 5"/>
          <p:cNvSpPr>
            <a:spLocks noGrp="1" noChangeArrowheads="1"/>
          </p:cNvSpPr>
          <p:nvPr>
            <p:ph type="sldNum" idx="12"/>
          </p:nvPr>
        </p:nvSpPr>
        <p:spPr>
          <a:ln/>
        </p:spPr>
        <p:txBody>
          <a:bodyPr/>
          <a:lstStyle>
            <a:lvl1pPr>
              <a:defRPr/>
            </a:lvl1pPr>
          </a:lstStyle>
          <a:p>
            <a:pPr>
              <a:defRPr/>
            </a:pPr>
            <a:fld id="{76DFB230-7D9D-49EF-B295-C08B3A977F56}" type="slidenum">
              <a:rPr lang="hu-HU"/>
              <a:pPr>
                <a:defRPr/>
              </a:pPr>
              <a:t>‹#›</a:t>
            </a:fld>
            <a:endParaRPr lang="hu-HU"/>
          </a:p>
        </p:txBody>
      </p:sp>
    </p:spTree>
    <p:extLst>
      <p:ext uri="{BB962C8B-B14F-4D97-AF65-F5344CB8AC3E}">
        <p14:creationId xmlns:p14="http://schemas.microsoft.com/office/powerpoint/2010/main" val="313185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576263" y="258763"/>
            <a:ext cx="3789362" cy="1096962"/>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4503738" y="258763"/>
            <a:ext cx="6440487" cy="5529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576263" y="1355725"/>
            <a:ext cx="3789362" cy="44323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3"/>
          <p:cNvSpPr>
            <a:spLocks noGrp="1" noChangeArrowheads="1"/>
          </p:cNvSpPr>
          <p:nvPr>
            <p:ph type="dt" idx="10"/>
          </p:nvPr>
        </p:nvSpPr>
        <p:spPr>
          <a:ln/>
        </p:spPr>
        <p:txBody>
          <a:bodyPr/>
          <a:lstStyle>
            <a:lvl1pPr>
              <a:defRPr/>
            </a:lvl1pPr>
          </a:lstStyle>
          <a:p>
            <a:pPr>
              <a:defRPr/>
            </a:pPr>
            <a:endParaRPr lang="hu-HU"/>
          </a:p>
        </p:txBody>
      </p:sp>
      <p:sp>
        <p:nvSpPr>
          <p:cNvPr id="6" name="Rectangle 4"/>
          <p:cNvSpPr>
            <a:spLocks noGrp="1" noChangeArrowheads="1"/>
          </p:cNvSpPr>
          <p:nvPr>
            <p:ph type="ftr" idx="11"/>
          </p:nvPr>
        </p:nvSpPr>
        <p:spPr>
          <a:ln/>
        </p:spPr>
        <p:txBody>
          <a:bodyPr/>
          <a:lstStyle>
            <a:lvl1pPr>
              <a:defRPr/>
            </a:lvl1pPr>
          </a:lstStyle>
          <a:p>
            <a:pPr>
              <a:defRPr/>
            </a:pPr>
            <a:endParaRPr lang="hu-HU"/>
          </a:p>
        </p:txBody>
      </p:sp>
      <p:sp>
        <p:nvSpPr>
          <p:cNvPr id="7" name="Rectangle 5"/>
          <p:cNvSpPr>
            <a:spLocks noGrp="1" noChangeArrowheads="1"/>
          </p:cNvSpPr>
          <p:nvPr>
            <p:ph type="sldNum" idx="12"/>
          </p:nvPr>
        </p:nvSpPr>
        <p:spPr>
          <a:ln/>
        </p:spPr>
        <p:txBody>
          <a:bodyPr/>
          <a:lstStyle>
            <a:lvl1pPr>
              <a:defRPr/>
            </a:lvl1pPr>
          </a:lstStyle>
          <a:p>
            <a:pPr>
              <a:defRPr/>
            </a:pPr>
            <a:fld id="{39BFCC03-7D73-48B6-B1C9-651852838EF8}" type="slidenum">
              <a:rPr lang="hu-HU"/>
              <a:pPr>
                <a:defRPr/>
              </a:pPr>
              <a:t>‹#›</a:t>
            </a:fld>
            <a:endParaRPr lang="hu-HU"/>
          </a:p>
        </p:txBody>
      </p:sp>
    </p:spTree>
    <p:extLst>
      <p:ext uri="{BB962C8B-B14F-4D97-AF65-F5344CB8AC3E}">
        <p14:creationId xmlns:p14="http://schemas.microsoft.com/office/powerpoint/2010/main" val="2752403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2257425" y="4535488"/>
            <a:ext cx="6913563" cy="536575"/>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2257425" y="579438"/>
            <a:ext cx="6913563" cy="38877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2257425" y="5072063"/>
            <a:ext cx="6913563" cy="760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3"/>
          <p:cNvSpPr>
            <a:spLocks noGrp="1" noChangeArrowheads="1"/>
          </p:cNvSpPr>
          <p:nvPr>
            <p:ph type="dt" idx="10"/>
          </p:nvPr>
        </p:nvSpPr>
        <p:spPr>
          <a:ln/>
        </p:spPr>
        <p:txBody>
          <a:bodyPr/>
          <a:lstStyle>
            <a:lvl1pPr>
              <a:defRPr/>
            </a:lvl1pPr>
          </a:lstStyle>
          <a:p>
            <a:pPr>
              <a:defRPr/>
            </a:pPr>
            <a:endParaRPr lang="hu-HU"/>
          </a:p>
        </p:txBody>
      </p:sp>
      <p:sp>
        <p:nvSpPr>
          <p:cNvPr id="6" name="Rectangle 4"/>
          <p:cNvSpPr>
            <a:spLocks noGrp="1" noChangeArrowheads="1"/>
          </p:cNvSpPr>
          <p:nvPr>
            <p:ph type="ftr" idx="11"/>
          </p:nvPr>
        </p:nvSpPr>
        <p:spPr>
          <a:ln/>
        </p:spPr>
        <p:txBody>
          <a:bodyPr/>
          <a:lstStyle>
            <a:lvl1pPr>
              <a:defRPr/>
            </a:lvl1pPr>
          </a:lstStyle>
          <a:p>
            <a:pPr>
              <a:defRPr/>
            </a:pPr>
            <a:endParaRPr lang="hu-HU"/>
          </a:p>
        </p:txBody>
      </p:sp>
      <p:sp>
        <p:nvSpPr>
          <p:cNvPr id="7" name="Rectangle 5"/>
          <p:cNvSpPr>
            <a:spLocks noGrp="1" noChangeArrowheads="1"/>
          </p:cNvSpPr>
          <p:nvPr>
            <p:ph type="sldNum" idx="12"/>
          </p:nvPr>
        </p:nvSpPr>
        <p:spPr>
          <a:ln/>
        </p:spPr>
        <p:txBody>
          <a:bodyPr/>
          <a:lstStyle>
            <a:lvl1pPr>
              <a:defRPr/>
            </a:lvl1pPr>
          </a:lstStyle>
          <a:p>
            <a:pPr>
              <a:defRPr/>
            </a:pPr>
            <a:fld id="{87D4361D-63A7-43A0-A33B-186AC266994C}" type="slidenum">
              <a:rPr lang="hu-HU"/>
              <a:pPr>
                <a:defRPr/>
              </a:pPr>
              <a:t>‹#›</a:t>
            </a:fld>
            <a:endParaRPr lang="hu-HU"/>
          </a:p>
        </p:txBody>
      </p:sp>
    </p:spTree>
    <p:extLst>
      <p:ext uri="{BB962C8B-B14F-4D97-AF65-F5344CB8AC3E}">
        <p14:creationId xmlns:p14="http://schemas.microsoft.com/office/powerpoint/2010/main" val="776113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576263" y="258763"/>
            <a:ext cx="10352087" cy="1065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smtClean="0"/>
              <a:t>Címszöveg formátumának szerkesztése</a:t>
            </a:r>
          </a:p>
        </p:txBody>
      </p:sp>
      <p:sp>
        <p:nvSpPr>
          <p:cNvPr id="1027" name="Rectangle 2"/>
          <p:cNvSpPr>
            <a:spLocks noGrp="1" noChangeArrowheads="1"/>
          </p:cNvSpPr>
          <p:nvPr>
            <p:ph type="body" idx="1"/>
          </p:nvPr>
        </p:nvSpPr>
        <p:spPr bwMode="auto">
          <a:xfrm>
            <a:off x="576263" y="1516063"/>
            <a:ext cx="10352087" cy="4260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3760" rIns="0" bIns="0" numCol="1" anchor="t" anchorCtr="0" compatLnSpc="1">
            <a:prstTxWarp prst="textNoShape">
              <a:avLst/>
            </a:prstTxWarp>
          </a:bodyPr>
          <a:lstStyle/>
          <a:p>
            <a:pPr lvl="0"/>
            <a:r>
              <a:rPr lang="en-GB" smtClean="0"/>
              <a:t>Vázlatszöveg formátumának szerkesztése</a:t>
            </a:r>
          </a:p>
          <a:p>
            <a:pPr lvl="1"/>
            <a:r>
              <a:rPr lang="en-GB" smtClean="0"/>
              <a:t>Második vázlatszint</a:t>
            </a:r>
          </a:p>
          <a:p>
            <a:pPr lvl="2"/>
            <a:r>
              <a:rPr lang="en-GB" smtClean="0"/>
              <a:t>Harmadik vázlatszint</a:t>
            </a:r>
          </a:p>
          <a:p>
            <a:pPr lvl="3"/>
            <a:r>
              <a:rPr lang="en-GB" smtClean="0"/>
              <a:t>Negyedik vázlatszint</a:t>
            </a:r>
          </a:p>
          <a:p>
            <a:pPr lvl="4"/>
            <a:r>
              <a:rPr lang="en-GB" smtClean="0"/>
              <a:t>Ötödik vázlatszint</a:t>
            </a:r>
          </a:p>
          <a:p>
            <a:pPr lvl="4"/>
            <a:r>
              <a:rPr lang="en-GB" smtClean="0"/>
              <a:t>Hatodik vázlatszint</a:t>
            </a:r>
          </a:p>
          <a:p>
            <a:pPr lvl="4"/>
            <a:r>
              <a:rPr lang="en-GB" smtClean="0"/>
              <a:t>Hetedik vázlatszint</a:t>
            </a:r>
          </a:p>
          <a:p>
            <a:pPr lvl="4"/>
            <a:r>
              <a:rPr lang="en-GB" smtClean="0"/>
              <a:t>Nyolcadik vázlatszint</a:t>
            </a:r>
          </a:p>
          <a:p>
            <a:pPr lvl="4"/>
            <a:r>
              <a:rPr lang="en-GB" smtClean="0"/>
              <a:t>Kilencedik vázlatszint</a:t>
            </a:r>
          </a:p>
        </p:txBody>
      </p:sp>
      <p:sp>
        <p:nvSpPr>
          <p:cNvPr id="2" name="Rectangle 3"/>
          <p:cNvSpPr>
            <a:spLocks noGrp="1" noChangeArrowheads="1"/>
          </p:cNvSpPr>
          <p:nvPr>
            <p:ph type="dt"/>
          </p:nvPr>
        </p:nvSpPr>
        <p:spPr bwMode="auto">
          <a:xfrm>
            <a:off x="576263" y="5903913"/>
            <a:ext cx="2668587" cy="430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mtClean="0">
                <a:solidFill>
                  <a:srgbClr val="000000"/>
                </a:solidFill>
              </a:defRPr>
            </a:lvl1pPr>
          </a:lstStyle>
          <a:p>
            <a:pPr>
              <a:defRPr/>
            </a:pPr>
            <a:endParaRPr lang="hu-HU"/>
          </a:p>
        </p:txBody>
      </p:sp>
      <p:sp>
        <p:nvSpPr>
          <p:cNvPr id="1028" name="Rectangle 4"/>
          <p:cNvSpPr>
            <a:spLocks noGrp="1" noChangeArrowheads="1"/>
          </p:cNvSpPr>
          <p:nvPr>
            <p:ph type="ftr"/>
          </p:nvPr>
        </p:nvSpPr>
        <p:spPr bwMode="auto">
          <a:xfrm>
            <a:off x="3940175" y="5903913"/>
            <a:ext cx="3635375" cy="430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mtClean="0">
                <a:solidFill>
                  <a:srgbClr val="000000"/>
                </a:solidFill>
              </a:defRPr>
            </a:lvl1pPr>
          </a:lstStyle>
          <a:p>
            <a:pPr>
              <a:defRPr/>
            </a:pPr>
            <a:endParaRPr lang="hu-HU"/>
          </a:p>
        </p:txBody>
      </p:sp>
      <p:sp>
        <p:nvSpPr>
          <p:cNvPr id="1029" name="Rectangle 5"/>
          <p:cNvSpPr>
            <a:spLocks noGrp="1" noChangeArrowheads="1"/>
          </p:cNvSpPr>
          <p:nvPr>
            <p:ph type="sldNum"/>
          </p:nvPr>
        </p:nvSpPr>
        <p:spPr bwMode="auto">
          <a:xfrm>
            <a:off x="8259763" y="5903913"/>
            <a:ext cx="2668587" cy="430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mtClean="0">
                <a:solidFill>
                  <a:srgbClr val="000000"/>
                </a:solidFill>
              </a:defRPr>
            </a:lvl1pPr>
          </a:lstStyle>
          <a:p>
            <a:pPr>
              <a:defRPr/>
            </a:pPr>
            <a:fld id="{E64FB401-0A8F-4C52-8A50-8FA3C80D200D}" type="slidenum">
              <a:rPr lang="hu-HU"/>
              <a:pPr>
                <a:defRPr/>
              </a:pPr>
              <a:t>‹#›</a:t>
            </a:fld>
            <a:endParaRPr lang="hu-HU"/>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itchFamily="16" charset="0"/>
        <a:defRPr sz="38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6" charset="0"/>
        <a:defRPr sz="3800">
          <a:solidFill>
            <a:srgbClr val="000000"/>
          </a:solidFill>
          <a:latin typeface="Arial"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6" charset="0"/>
        <a:defRPr sz="3800">
          <a:solidFill>
            <a:srgbClr val="000000"/>
          </a:solidFill>
          <a:latin typeface="Arial"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6" charset="0"/>
        <a:defRPr sz="3800">
          <a:solidFill>
            <a:srgbClr val="000000"/>
          </a:solidFill>
          <a:latin typeface="Arial"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6" charset="0"/>
        <a:defRPr sz="3800">
          <a:solidFill>
            <a:srgbClr val="000000"/>
          </a:solidFill>
          <a:latin typeface="Arial"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8" charset="0"/>
        <a:defRPr sz="3800">
          <a:solidFill>
            <a:srgbClr val="000000"/>
          </a:solidFill>
          <a:latin typeface="Arial"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8" charset="0"/>
        <a:defRPr sz="3800">
          <a:solidFill>
            <a:srgbClr val="000000"/>
          </a:solidFill>
          <a:latin typeface="Arial"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8" charset="0"/>
        <a:defRPr sz="3800">
          <a:solidFill>
            <a:srgbClr val="000000"/>
          </a:solidFill>
          <a:latin typeface="Arial"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8" charset="0"/>
        <a:defRPr sz="3800">
          <a:solidFill>
            <a:srgbClr val="000000"/>
          </a:solidFill>
          <a:latin typeface="Arial" charset="0"/>
        </a:defRPr>
      </a:lvl9pPr>
    </p:titleStyle>
    <p:bodyStyle>
      <a:lvl1pPr marL="342900" indent="-342900" algn="l" defTabSz="449263" rtl="0" eaLnBrk="0" fontAlgn="base" hangingPunct="0">
        <a:lnSpc>
          <a:spcPct val="93000"/>
        </a:lnSpc>
        <a:spcBef>
          <a:spcPct val="0"/>
        </a:spcBef>
        <a:spcAft>
          <a:spcPts val="1213"/>
        </a:spcAft>
        <a:buClr>
          <a:srgbClr val="000000"/>
        </a:buClr>
        <a:buSzPct val="100000"/>
        <a:buFont typeface="Times New Roman" pitchFamily="16" charset="0"/>
        <a:defRPr sz="27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975"/>
        </a:spcAft>
        <a:buClr>
          <a:srgbClr val="000000"/>
        </a:buClr>
        <a:buSzPct val="100000"/>
        <a:buFont typeface="Times New Roman" pitchFamily="16" charset="0"/>
        <a:defRPr sz="2400">
          <a:solidFill>
            <a:srgbClr val="000000"/>
          </a:solidFill>
          <a:latin typeface="+mn-lt"/>
        </a:defRPr>
      </a:lvl2pPr>
      <a:lvl3pPr marL="1143000" indent="-228600" algn="l" defTabSz="449263" rtl="0" eaLnBrk="0" fontAlgn="base" hangingPunct="0">
        <a:lnSpc>
          <a:spcPct val="93000"/>
        </a:lnSpc>
        <a:spcBef>
          <a:spcPct val="0"/>
        </a:spcBef>
        <a:spcAft>
          <a:spcPts val="738"/>
        </a:spcAft>
        <a:buClr>
          <a:srgbClr val="000000"/>
        </a:buClr>
        <a:buSzPct val="100000"/>
        <a:buFont typeface="Times New Roman" pitchFamily="16" charset="0"/>
        <a:defRPr sz="2100">
          <a:solidFill>
            <a:srgbClr val="000000"/>
          </a:solidFill>
          <a:latin typeface="+mn-lt"/>
        </a:defRPr>
      </a:lvl3pPr>
      <a:lvl4pPr marL="1600200" indent="-228600" algn="l" defTabSz="449263" rtl="0" eaLnBrk="0" fontAlgn="base" hangingPunct="0">
        <a:lnSpc>
          <a:spcPct val="93000"/>
        </a:lnSpc>
        <a:spcBef>
          <a:spcPct val="0"/>
        </a:spcBef>
        <a:spcAft>
          <a:spcPts val="488"/>
        </a:spcAft>
        <a:buClr>
          <a:srgbClr val="000000"/>
        </a:buClr>
        <a:buSzPct val="100000"/>
        <a:buFont typeface="Times New Roman" pitchFamily="16" charset="0"/>
        <a:defRPr sz="1700">
          <a:solidFill>
            <a:srgbClr val="000000"/>
          </a:solidFill>
          <a:latin typeface="+mn-lt"/>
        </a:defRPr>
      </a:lvl4pPr>
      <a:lvl5pPr marL="2057400" indent="-228600" algn="l" defTabSz="449263" rtl="0" eaLnBrk="0" fontAlgn="base" hangingPunct="0">
        <a:lnSpc>
          <a:spcPct val="93000"/>
        </a:lnSpc>
        <a:spcBef>
          <a:spcPct val="0"/>
        </a:spcBef>
        <a:spcAft>
          <a:spcPts val="250"/>
        </a:spcAft>
        <a:buClr>
          <a:srgbClr val="000000"/>
        </a:buClr>
        <a:buSzPct val="100000"/>
        <a:buFont typeface="Times New Roman" pitchFamily="16" charset="0"/>
        <a:defRPr sz="1700">
          <a:solidFill>
            <a:srgbClr val="000000"/>
          </a:solidFill>
          <a:latin typeface="+mn-lt"/>
        </a:defRPr>
      </a:lvl5pPr>
      <a:lvl6pPr marL="2514600" indent="-228600" algn="l" defTabSz="449263" rtl="0" fontAlgn="base" hangingPunct="0">
        <a:lnSpc>
          <a:spcPct val="93000"/>
        </a:lnSpc>
        <a:spcBef>
          <a:spcPct val="0"/>
        </a:spcBef>
        <a:spcAft>
          <a:spcPts val="250"/>
        </a:spcAft>
        <a:buClr>
          <a:srgbClr val="000000"/>
        </a:buClr>
        <a:buSzPct val="100000"/>
        <a:buFont typeface="Times New Roman" pitchFamily="18" charset="0"/>
        <a:defRPr sz="1700">
          <a:solidFill>
            <a:srgbClr val="000000"/>
          </a:solidFill>
          <a:latin typeface="+mn-lt"/>
        </a:defRPr>
      </a:lvl6pPr>
      <a:lvl7pPr marL="2971800" indent="-228600" algn="l" defTabSz="449263" rtl="0" fontAlgn="base" hangingPunct="0">
        <a:lnSpc>
          <a:spcPct val="93000"/>
        </a:lnSpc>
        <a:spcBef>
          <a:spcPct val="0"/>
        </a:spcBef>
        <a:spcAft>
          <a:spcPts val="250"/>
        </a:spcAft>
        <a:buClr>
          <a:srgbClr val="000000"/>
        </a:buClr>
        <a:buSzPct val="100000"/>
        <a:buFont typeface="Times New Roman" pitchFamily="18" charset="0"/>
        <a:defRPr sz="1700">
          <a:solidFill>
            <a:srgbClr val="000000"/>
          </a:solidFill>
          <a:latin typeface="+mn-lt"/>
        </a:defRPr>
      </a:lvl7pPr>
      <a:lvl8pPr marL="3429000" indent="-228600" algn="l" defTabSz="449263" rtl="0" fontAlgn="base" hangingPunct="0">
        <a:lnSpc>
          <a:spcPct val="93000"/>
        </a:lnSpc>
        <a:spcBef>
          <a:spcPct val="0"/>
        </a:spcBef>
        <a:spcAft>
          <a:spcPts val="250"/>
        </a:spcAft>
        <a:buClr>
          <a:srgbClr val="000000"/>
        </a:buClr>
        <a:buSzPct val="100000"/>
        <a:buFont typeface="Times New Roman" pitchFamily="18" charset="0"/>
        <a:defRPr sz="1700">
          <a:solidFill>
            <a:srgbClr val="000000"/>
          </a:solidFill>
          <a:latin typeface="+mn-lt"/>
        </a:defRPr>
      </a:lvl8pPr>
      <a:lvl9pPr marL="3886200" indent="-228600" algn="l" defTabSz="449263" rtl="0" fontAlgn="base" hangingPunct="0">
        <a:lnSpc>
          <a:spcPct val="93000"/>
        </a:lnSpc>
        <a:spcBef>
          <a:spcPct val="0"/>
        </a:spcBef>
        <a:spcAft>
          <a:spcPts val="250"/>
        </a:spcAft>
        <a:buClr>
          <a:srgbClr val="000000"/>
        </a:buClr>
        <a:buSzPct val="100000"/>
        <a:buFont typeface="Times New Roman" pitchFamily="18" charset="0"/>
        <a:defRPr sz="1700">
          <a:solidFill>
            <a:srgbClr val="000000"/>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bwMode="auto">
          <a:xfrm>
            <a:off x="392113" y="938213"/>
            <a:ext cx="10718800" cy="2570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91440" bIns="91440" numCol="1" anchor="b" anchorCtr="0" compatLnSpc="1">
            <a:prstTxWarp prst="textNoShape">
              <a:avLst/>
            </a:prstTxWarp>
          </a:bodyPr>
          <a:lstStyle/>
          <a:p>
            <a:pPr lvl="0"/>
            <a:r>
              <a:rPr lang="en-GB" smtClean="0"/>
              <a:t>Címszöveg formátumának szerkesztése</a:t>
            </a:r>
          </a:p>
        </p:txBody>
      </p:sp>
      <p:sp>
        <p:nvSpPr>
          <p:cNvPr id="2" name="Rectangle 2"/>
          <p:cNvSpPr>
            <a:spLocks noGrp="1" noChangeArrowheads="1"/>
          </p:cNvSpPr>
          <p:nvPr>
            <p:ph type="sldNum"/>
          </p:nvPr>
        </p:nvSpPr>
        <p:spPr bwMode="auto">
          <a:xfrm>
            <a:off x="10674350" y="5873750"/>
            <a:ext cx="674688" cy="47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91440" bIns="91440" numCol="1" anchor="ctr" anchorCtr="0" compatLnSpc="1">
            <a:prstTxWarp prst="textNoShape">
              <a:avLst/>
            </a:prstTxWarp>
          </a:bodyPr>
          <a:lstStyle>
            <a:lvl1pPr algn="r">
              <a:lnSpc>
                <a:spcPct val="100000"/>
              </a:lnSpc>
              <a:buClrTx/>
              <a:buFontTx/>
              <a:buNone/>
              <a:defRPr sz="1400" smtClean="0">
                <a:solidFill>
                  <a:srgbClr val="000000"/>
                </a:solidFill>
                <a:cs typeface="+mn-cs"/>
              </a:defRPr>
            </a:lvl1pPr>
          </a:lstStyle>
          <a:p>
            <a:pPr>
              <a:defRPr/>
            </a:pPr>
            <a:fld id="{D8FE8CB9-38F6-4DC8-9422-D00B1AFDC3F6}" type="slidenum">
              <a:rPr lang="hu-HU"/>
              <a:pPr>
                <a:defRPr/>
              </a:pPr>
              <a:t>‹#›</a:t>
            </a:fld>
            <a:endParaRPr lang="hu-HU"/>
          </a:p>
        </p:txBody>
      </p:sp>
      <p:sp>
        <p:nvSpPr>
          <p:cNvPr id="2052" name="Rectangle 3"/>
          <p:cNvSpPr>
            <a:spLocks noGrp="1" noChangeArrowheads="1"/>
          </p:cNvSpPr>
          <p:nvPr>
            <p:ph type="body" idx="1"/>
          </p:nvPr>
        </p:nvSpPr>
        <p:spPr bwMode="auto">
          <a:xfrm>
            <a:off x="576263" y="1516063"/>
            <a:ext cx="10352087" cy="4260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5840" rIns="0" bIns="0" numCol="1" anchor="t" anchorCtr="0" compatLnSpc="1">
            <a:prstTxWarp prst="textNoShape">
              <a:avLst/>
            </a:prstTxWarp>
          </a:bodyPr>
          <a:lstStyle/>
          <a:p>
            <a:pPr lvl="0"/>
            <a:r>
              <a:rPr lang="en-GB" smtClean="0"/>
              <a:t>Vázlatszöveg formátumának szerkesztése</a:t>
            </a:r>
          </a:p>
          <a:p>
            <a:pPr lvl="1"/>
            <a:r>
              <a:rPr lang="en-GB" smtClean="0"/>
              <a:t>Második vázlatszint</a:t>
            </a:r>
          </a:p>
          <a:p>
            <a:pPr lvl="2"/>
            <a:r>
              <a:rPr lang="en-GB" smtClean="0"/>
              <a:t>Harmadik vázlatszint</a:t>
            </a:r>
          </a:p>
          <a:p>
            <a:pPr lvl="3"/>
            <a:r>
              <a:rPr lang="en-GB" smtClean="0"/>
              <a:t>Negyedik vázlatszint</a:t>
            </a:r>
          </a:p>
          <a:p>
            <a:pPr lvl="4"/>
            <a:r>
              <a:rPr lang="en-GB" smtClean="0"/>
              <a:t>Ötödik vázlatszint</a:t>
            </a:r>
          </a:p>
          <a:p>
            <a:pPr lvl="4"/>
            <a:r>
              <a:rPr lang="en-GB" smtClean="0"/>
              <a:t>Hatodik vázlatszint</a:t>
            </a:r>
          </a:p>
          <a:p>
            <a:pPr lvl="4"/>
            <a:r>
              <a:rPr lang="en-GB" smtClean="0"/>
              <a:t>Hetedik vázlatszint</a:t>
            </a:r>
          </a:p>
          <a:p>
            <a:pPr lvl="4"/>
            <a:r>
              <a:rPr lang="en-GB" smtClean="0"/>
              <a:t>Nyolcadik vázlatszint</a:t>
            </a:r>
          </a:p>
          <a:p>
            <a:pPr lvl="4"/>
            <a:r>
              <a:rPr lang="en-GB" smtClean="0"/>
              <a:t>Kilencedik vázlatszint</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449263" rtl="0" eaLnBrk="0" fontAlgn="base" hangingPunct="0">
        <a:lnSpc>
          <a:spcPct val="93000"/>
        </a:lnSpc>
        <a:spcBef>
          <a:spcPct val="0"/>
        </a:spcBef>
        <a:spcAft>
          <a:spcPct val="0"/>
        </a:spcAft>
        <a:buClr>
          <a:srgbClr val="000000"/>
        </a:buClr>
        <a:buSzPct val="100000"/>
        <a:buFont typeface="Times New Roman" pitchFamily="16" charset="0"/>
        <a:defRPr sz="21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pitchFamily="16" charset="0"/>
        <a:defRPr sz="2100">
          <a:solidFill>
            <a:srgbClr val="000000"/>
          </a:solidFill>
          <a:latin typeface="Arial" charset="0"/>
          <a:cs typeface="Arial" charset="0"/>
        </a:defRPr>
      </a:lvl2pPr>
      <a:lvl3pPr algn="l" defTabSz="449263" rtl="0" eaLnBrk="0" fontAlgn="base" hangingPunct="0">
        <a:lnSpc>
          <a:spcPct val="93000"/>
        </a:lnSpc>
        <a:spcBef>
          <a:spcPct val="0"/>
        </a:spcBef>
        <a:spcAft>
          <a:spcPct val="0"/>
        </a:spcAft>
        <a:buClr>
          <a:srgbClr val="000000"/>
        </a:buClr>
        <a:buSzPct val="100000"/>
        <a:buFont typeface="Times New Roman" pitchFamily="16" charset="0"/>
        <a:defRPr sz="2100">
          <a:solidFill>
            <a:srgbClr val="000000"/>
          </a:solidFill>
          <a:latin typeface="Arial" charset="0"/>
          <a:cs typeface="Arial" charset="0"/>
        </a:defRPr>
      </a:lvl3pPr>
      <a:lvl4pPr algn="l" defTabSz="449263" rtl="0" eaLnBrk="0" fontAlgn="base" hangingPunct="0">
        <a:lnSpc>
          <a:spcPct val="93000"/>
        </a:lnSpc>
        <a:spcBef>
          <a:spcPct val="0"/>
        </a:spcBef>
        <a:spcAft>
          <a:spcPct val="0"/>
        </a:spcAft>
        <a:buClr>
          <a:srgbClr val="000000"/>
        </a:buClr>
        <a:buSzPct val="100000"/>
        <a:buFont typeface="Times New Roman" pitchFamily="16" charset="0"/>
        <a:defRPr sz="2100">
          <a:solidFill>
            <a:srgbClr val="000000"/>
          </a:solidFill>
          <a:latin typeface="Arial" charset="0"/>
          <a:cs typeface="Arial" charset="0"/>
        </a:defRPr>
      </a:lvl4pPr>
      <a:lvl5pPr algn="l" defTabSz="449263" rtl="0" eaLnBrk="0" fontAlgn="base" hangingPunct="0">
        <a:lnSpc>
          <a:spcPct val="93000"/>
        </a:lnSpc>
        <a:spcBef>
          <a:spcPct val="0"/>
        </a:spcBef>
        <a:spcAft>
          <a:spcPct val="0"/>
        </a:spcAft>
        <a:buClr>
          <a:srgbClr val="000000"/>
        </a:buClr>
        <a:buSzPct val="100000"/>
        <a:buFont typeface="Times New Roman" pitchFamily="16" charset="0"/>
        <a:defRPr sz="2100">
          <a:solidFill>
            <a:srgbClr val="000000"/>
          </a:solidFill>
          <a:latin typeface="Arial" charset="0"/>
          <a:cs typeface="Arial" charset="0"/>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8" charset="0"/>
        <a:defRPr sz="2100">
          <a:solidFill>
            <a:srgbClr val="000000"/>
          </a:solidFill>
          <a:latin typeface="Arial" charset="0"/>
          <a:cs typeface="Arial" charset="0"/>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8" charset="0"/>
        <a:defRPr sz="2100">
          <a:solidFill>
            <a:srgbClr val="000000"/>
          </a:solidFill>
          <a:latin typeface="Arial" charset="0"/>
          <a:cs typeface="Arial" charset="0"/>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8" charset="0"/>
        <a:defRPr sz="2100">
          <a:solidFill>
            <a:srgbClr val="000000"/>
          </a:solidFill>
          <a:latin typeface="Arial" charset="0"/>
          <a:cs typeface="Arial" charset="0"/>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8" charset="0"/>
        <a:defRPr sz="2100">
          <a:solidFill>
            <a:srgbClr val="000000"/>
          </a:solidFill>
          <a:latin typeface="Arial" charset="0"/>
          <a:cs typeface="Arial" charset="0"/>
        </a:defRPr>
      </a:lvl9pPr>
    </p:titleStyle>
    <p:bodyStyle>
      <a:lvl1pPr marL="342900" indent="-342900" algn="l" defTabSz="449263" rtl="0" eaLnBrk="0" fontAlgn="base" hangingPunct="0">
        <a:lnSpc>
          <a:spcPct val="93000"/>
        </a:lnSpc>
        <a:spcBef>
          <a:spcPct val="0"/>
        </a:spcBef>
        <a:spcAft>
          <a:spcPts val="1788"/>
        </a:spcAft>
        <a:buClr>
          <a:srgbClr val="000000"/>
        </a:buClr>
        <a:buSzPct val="100000"/>
        <a:buFont typeface="Times New Roman" pitchFamily="16" charset="0"/>
        <a:defRPr>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425"/>
        </a:spcAft>
        <a:buClr>
          <a:srgbClr val="000000"/>
        </a:buClr>
        <a:buSzPct val="100000"/>
        <a:buFont typeface="Times New Roman" pitchFamily="16" charset="0"/>
        <a:defRPr>
          <a:solidFill>
            <a:srgbClr val="000000"/>
          </a:solidFill>
          <a:latin typeface="+mn-lt"/>
          <a:cs typeface="+mn-cs"/>
        </a:defRPr>
      </a:lvl2pPr>
      <a:lvl3pPr marL="1143000" indent="-228600" algn="l" defTabSz="449263" rtl="0" eaLnBrk="0" fontAlgn="base" hangingPunct="0">
        <a:lnSpc>
          <a:spcPct val="93000"/>
        </a:lnSpc>
        <a:spcBef>
          <a:spcPct val="0"/>
        </a:spcBef>
        <a:spcAft>
          <a:spcPts val="1075"/>
        </a:spcAft>
        <a:buClr>
          <a:srgbClr val="000000"/>
        </a:buClr>
        <a:buSzPct val="100000"/>
        <a:buFont typeface="Times New Roman" pitchFamily="16" charset="0"/>
        <a:defRPr>
          <a:solidFill>
            <a:srgbClr val="000000"/>
          </a:solidFill>
          <a:latin typeface="+mn-lt"/>
          <a:cs typeface="+mn-cs"/>
        </a:defRPr>
      </a:lvl3pPr>
      <a:lvl4pPr marL="1600200" indent="-228600" algn="l" defTabSz="449263" rtl="0" eaLnBrk="0" fontAlgn="base" hangingPunct="0">
        <a:lnSpc>
          <a:spcPct val="93000"/>
        </a:lnSpc>
        <a:spcBef>
          <a:spcPct val="0"/>
        </a:spcBef>
        <a:spcAft>
          <a:spcPts val="713"/>
        </a:spcAft>
        <a:buClr>
          <a:srgbClr val="000000"/>
        </a:buClr>
        <a:buSzPct val="100000"/>
        <a:buFont typeface="Times New Roman" pitchFamily="16" charset="0"/>
        <a:defRPr>
          <a:solidFill>
            <a:srgbClr val="000000"/>
          </a:solidFill>
          <a:latin typeface="+mn-lt"/>
          <a:cs typeface="+mn-cs"/>
        </a:defRPr>
      </a:lvl4pPr>
      <a:lvl5pPr marL="2057400" indent="-228600" algn="l" defTabSz="449263" rtl="0" eaLnBrk="0" fontAlgn="base" hangingPunct="0">
        <a:lnSpc>
          <a:spcPct val="93000"/>
        </a:lnSpc>
        <a:spcBef>
          <a:spcPct val="0"/>
        </a:spcBef>
        <a:spcAft>
          <a:spcPts val="363"/>
        </a:spcAft>
        <a:buClr>
          <a:srgbClr val="000000"/>
        </a:buClr>
        <a:buSzPct val="100000"/>
        <a:buFont typeface="Times New Roman" pitchFamily="16" charset="0"/>
        <a:defRPr sz="2500">
          <a:solidFill>
            <a:srgbClr val="000000"/>
          </a:solidFill>
          <a:latin typeface="+mn-lt"/>
          <a:cs typeface="+mn-cs"/>
        </a:defRPr>
      </a:lvl5pPr>
      <a:lvl6pPr marL="2514600" indent="-228600" algn="l" defTabSz="449263" rtl="0" fontAlgn="base" hangingPunct="0">
        <a:lnSpc>
          <a:spcPct val="93000"/>
        </a:lnSpc>
        <a:spcBef>
          <a:spcPct val="0"/>
        </a:spcBef>
        <a:spcAft>
          <a:spcPts val="363"/>
        </a:spcAft>
        <a:buClr>
          <a:srgbClr val="000000"/>
        </a:buClr>
        <a:buSzPct val="100000"/>
        <a:buFont typeface="Times New Roman" pitchFamily="18" charset="0"/>
        <a:defRPr sz="2500">
          <a:solidFill>
            <a:srgbClr val="000000"/>
          </a:solidFill>
          <a:latin typeface="+mn-lt"/>
          <a:cs typeface="+mn-cs"/>
        </a:defRPr>
      </a:lvl6pPr>
      <a:lvl7pPr marL="2971800" indent="-228600" algn="l" defTabSz="449263" rtl="0" fontAlgn="base" hangingPunct="0">
        <a:lnSpc>
          <a:spcPct val="93000"/>
        </a:lnSpc>
        <a:spcBef>
          <a:spcPct val="0"/>
        </a:spcBef>
        <a:spcAft>
          <a:spcPts val="363"/>
        </a:spcAft>
        <a:buClr>
          <a:srgbClr val="000000"/>
        </a:buClr>
        <a:buSzPct val="100000"/>
        <a:buFont typeface="Times New Roman" pitchFamily="18" charset="0"/>
        <a:defRPr sz="2500">
          <a:solidFill>
            <a:srgbClr val="000000"/>
          </a:solidFill>
          <a:latin typeface="+mn-lt"/>
          <a:cs typeface="+mn-cs"/>
        </a:defRPr>
      </a:lvl7pPr>
      <a:lvl8pPr marL="3429000" indent="-228600" algn="l" defTabSz="449263" rtl="0" fontAlgn="base" hangingPunct="0">
        <a:lnSpc>
          <a:spcPct val="93000"/>
        </a:lnSpc>
        <a:spcBef>
          <a:spcPct val="0"/>
        </a:spcBef>
        <a:spcAft>
          <a:spcPts val="363"/>
        </a:spcAft>
        <a:buClr>
          <a:srgbClr val="000000"/>
        </a:buClr>
        <a:buSzPct val="100000"/>
        <a:buFont typeface="Times New Roman" pitchFamily="18" charset="0"/>
        <a:defRPr sz="2500">
          <a:solidFill>
            <a:srgbClr val="000000"/>
          </a:solidFill>
          <a:latin typeface="+mn-lt"/>
          <a:cs typeface="+mn-cs"/>
        </a:defRPr>
      </a:lvl8pPr>
      <a:lvl9pPr marL="3886200" indent="-228600" algn="l" defTabSz="449263" rtl="0" fontAlgn="base" hangingPunct="0">
        <a:lnSpc>
          <a:spcPct val="93000"/>
        </a:lnSpc>
        <a:spcBef>
          <a:spcPct val="0"/>
        </a:spcBef>
        <a:spcAft>
          <a:spcPts val="363"/>
        </a:spcAft>
        <a:buClr>
          <a:srgbClr val="000000"/>
        </a:buClr>
        <a:buSzPct val="100000"/>
        <a:buFont typeface="Times New Roman" pitchFamily="18" charset="0"/>
        <a:defRPr sz="2500">
          <a:solidFill>
            <a:srgbClr val="000000"/>
          </a:solidFill>
          <a:latin typeface="+mn-lt"/>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3.xml"/><Relationship Id="rId1" Type="http://schemas.openxmlformats.org/officeDocument/2006/relationships/audio" Target="../media/audio1.wav"/><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8.xml"/><Relationship Id="rId1" Type="http://schemas.openxmlformats.org/officeDocument/2006/relationships/audio" Target="../media/audio10.wav"/><Relationship Id="rId5" Type="http://schemas.openxmlformats.org/officeDocument/2006/relationships/image" Target="../media/image3.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8.xml"/><Relationship Id="rId1" Type="http://schemas.openxmlformats.org/officeDocument/2006/relationships/audio" Target="../media/audio11.wav"/><Relationship Id="rId6" Type="http://schemas.openxmlformats.org/officeDocument/2006/relationships/image" Target="../media/image3.png"/><Relationship Id="rId5" Type="http://schemas.openxmlformats.org/officeDocument/2006/relationships/image" Target="../media/image23.jpe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8.xml"/><Relationship Id="rId1" Type="http://schemas.openxmlformats.org/officeDocument/2006/relationships/audio" Target="../media/audio12.wav"/><Relationship Id="rId6" Type="http://schemas.openxmlformats.org/officeDocument/2006/relationships/image" Target="../media/image3.png"/><Relationship Id="rId5" Type="http://schemas.openxmlformats.org/officeDocument/2006/relationships/image" Target="../media/image24.jpe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8.xml"/><Relationship Id="rId1" Type="http://schemas.openxmlformats.org/officeDocument/2006/relationships/audio" Target="../media/audio13.wav"/><Relationship Id="rId6" Type="http://schemas.openxmlformats.org/officeDocument/2006/relationships/image" Target="../media/image3.png"/><Relationship Id="rId5" Type="http://schemas.openxmlformats.org/officeDocument/2006/relationships/image" Target="../media/image25.jpe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8.xml"/><Relationship Id="rId1" Type="http://schemas.openxmlformats.org/officeDocument/2006/relationships/audio" Target="../media/audio14.wav"/><Relationship Id="rId6" Type="http://schemas.openxmlformats.org/officeDocument/2006/relationships/image" Target="../media/image3.png"/><Relationship Id="rId5" Type="http://schemas.openxmlformats.org/officeDocument/2006/relationships/image" Target="../media/image26.jpe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8.xml"/><Relationship Id="rId1" Type="http://schemas.openxmlformats.org/officeDocument/2006/relationships/audio" Target="../media/audio15.wav"/><Relationship Id="rId5" Type="http://schemas.openxmlformats.org/officeDocument/2006/relationships/image" Target="../media/image3.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8.xml"/><Relationship Id="rId1" Type="http://schemas.openxmlformats.org/officeDocument/2006/relationships/audio" Target="../media/audio16.wav"/><Relationship Id="rId5" Type="http://schemas.openxmlformats.org/officeDocument/2006/relationships/image" Target="../media/image3.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8.xml"/><Relationship Id="rId1" Type="http://schemas.openxmlformats.org/officeDocument/2006/relationships/audio" Target="../media/audio17.wav"/><Relationship Id="rId5" Type="http://schemas.openxmlformats.org/officeDocument/2006/relationships/image" Target="../media/image27.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8.xml"/><Relationship Id="rId1" Type="http://schemas.openxmlformats.org/officeDocument/2006/relationships/audio" Target="../media/audio18.wav"/><Relationship Id="rId6" Type="http://schemas.openxmlformats.org/officeDocument/2006/relationships/image" Target="../media/image3.png"/><Relationship Id="rId5" Type="http://schemas.openxmlformats.org/officeDocument/2006/relationships/image" Target="../media/image28.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8.xml"/><Relationship Id="rId1" Type="http://schemas.openxmlformats.org/officeDocument/2006/relationships/audio" Target="../media/audio19.wav"/><Relationship Id="rId6" Type="http://schemas.openxmlformats.org/officeDocument/2006/relationships/image" Target="../media/image3.png"/><Relationship Id="rId5" Type="http://schemas.openxmlformats.org/officeDocument/2006/relationships/image" Target="../media/image28.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8.xml"/><Relationship Id="rId1" Type="http://schemas.openxmlformats.org/officeDocument/2006/relationships/audio" Target="../media/audio2.wav"/><Relationship Id="rId5" Type="http://schemas.openxmlformats.org/officeDocument/2006/relationships/image" Target="../media/image3.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8.xml"/><Relationship Id="rId1" Type="http://schemas.openxmlformats.org/officeDocument/2006/relationships/audio" Target="../media/audio20.wav"/><Relationship Id="rId6" Type="http://schemas.openxmlformats.org/officeDocument/2006/relationships/image" Target="../media/image3.png"/><Relationship Id="rId5" Type="http://schemas.openxmlformats.org/officeDocument/2006/relationships/image" Target="../media/image29.jpe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8.xml"/><Relationship Id="rId1" Type="http://schemas.openxmlformats.org/officeDocument/2006/relationships/audio" Target="../media/audio21.wav"/><Relationship Id="rId6" Type="http://schemas.openxmlformats.org/officeDocument/2006/relationships/image" Target="../media/image3.png"/><Relationship Id="rId5" Type="http://schemas.openxmlformats.org/officeDocument/2006/relationships/image" Target="../media/image30.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8.xml"/><Relationship Id="rId1" Type="http://schemas.openxmlformats.org/officeDocument/2006/relationships/audio" Target="../media/audio22.wav"/><Relationship Id="rId6" Type="http://schemas.openxmlformats.org/officeDocument/2006/relationships/image" Target="../media/image3.png"/><Relationship Id="rId5" Type="http://schemas.openxmlformats.org/officeDocument/2006/relationships/image" Target="../media/image31.jpe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8.xml"/><Relationship Id="rId1" Type="http://schemas.openxmlformats.org/officeDocument/2006/relationships/audio" Target="../media/audio23.wav"/><Relationship Id="rId6" Type="http://schemas.openxmlformats.org/officeDocument/2006/relationships/image" Target="../media/image3.png"/><Relationship Id="rId5" Type="http://schemas.openxmlformats.org/officeDocument/2006/relationships/image" Target="../media/image32.jpe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8.xml"/><Relationship Id="rId1" Type="http://schemas.openxmlformats.org/officeDocument/2006/relationships/audio" Target="../media/audio24.wav"/><Relationship Id="rId5" Type="http://schemas.openxmlformats.org/officeDocument/2006/relationships/image" Target="../media/image3.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8.xml"/><Relationship Id="rId1" Type="http://schemas.openxmlformats.org/officeDocument/2006/relationships/audio" Target="../media/audio25.wav"/><Relationship Id="rId6" Type="http://schemas.openxmlformats.org/officeDocument/2006/relationships/image" Target="../media/image3.png"/><Relationship Id="rId5" Type="http://schemas.openxmlformats.org/officeDocument/2006/relationships/image" Target="../media/image33.jpe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8.xml"/><Relationship Id="rId1" Type="http://schemas.openxmlformats.org/officeDocument/2006/relationships/audio" Target="../media/audio26.wav"/><Relationship Id="rId6" Type="http://schemas.openxmlformats.org/officeDocument/2006/relationships/image" Target="../media/image3.png"/><Relationship Id="rId5" Type="http://schemas.openxmlformats.org/officeDocument/2006/relationships/image" Target="../media/image34.jpe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8.xml"/><Relationship Id="rId1" Type="http://schemas.openxmlformats.org/officeDocument/2006/relationships/audio" Target="../media/audio27.wav"/><Relationship Id="rId6" Type="http://schemas.openxmlformats.org/officeDocument/2006/relationships/image" Target="../media/image27.png"/><Relationship Id="rId5" Type="http://schemas.openxmlformats.org/officeDocument/2006/relationships/image" Target="../media/image35.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8.xml"/><Relationship Id="rId1" Type="http://schemas.openxmlformats.org/officeDocument/2006/relationships/audio" Target="../media/audio28.wav"/><Relationship Id="rId6" Type="http://schemas.openxmlformats.org/officeDocument/2006/relationships/image" Target="../media/image27.png"/><Relationship Id="rId5" Type="http://schemas.openxmlformats.org/officeDocument/2006/relationships/image" Target="../media/image36.jpe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8.xml"/><Relationship Id="rId1" Type="http://schemas.openxmlformats.org/officeDocument/2006/relationships/audio" Target="../media/audio29.wav"/><Relationship Id="rId6" Type="http://schemas.openxmlformats.org/officeDocument/2006/relationships/image" Target="../media/image27.png"/><Relationship Id="rId5" Type="http://schemas.openxmlformats.org/officeDocument/2006/relationships/image" Target="../media/image37.jpe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notesSlide" Target="../notesSlides/notesSlide3.xml"/><Relationship Id="rId7" Type="http://schemas.openxmlformats.org/officeDocument/2006/relationships/image" Target="../media/image8.jpeg"/><Relationship Id="rId2" Type="http://schemas.openxmlformats.org/officeDocument/2006/relationships/slideLayout" Target="../slideLayouts/slideLayout18.xml"/><Relationship Id="rId1" Type="http://schemas.openxmlformats.org/officeDocument/2006/relationships/audio" Target="../media/audio3.wav"/><Relationship Id="rId6" Type="http://schemas.openxmlformats.org/officeDocument/2006/relationships/image" Target="../media/image7.png"/><Relationship Id="rId5" Type="http://schemas.openxmlformats.org/officeDocument/2006/relationships/image" Target="../media/image6.jpeg"/><Relationship Id="rId10" Type="http://schemas.openxmlformats.org/officeDocument/2006/relationships/image" Target="../media/image3.png"/><Relationship Id="rId4" Type="http://schemas.openxmlformats.org/officeDocument/2006/relationships/image" Target="../media/image5.pn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8.xml"/><Relationship Id="rId1" Type="http://schemas.openxmlformats.org/officeDocument/2006/relationships/audio" Target="../media/audio30.wav"/><Relationship Id="rId6" Type="http://schemas.openxmlformats.org/officeDocument/2006/relationships/image" Target="../media/image27.png"/><Relationship Id="rId5" Type="http://schemas.openxmlformats.org/officeDocument/2006/relationships/image" Target="../media/image38.jpe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8.xml"/><Relationship Id="rId1" Type="http://schemas.openxmlformats.org/officeDocument/2006/relationships/audio" Target="../media/audio31.wav"/><Relationship Id="rId5" Type="http://schemas.openxmlformats.org/officeDocument/2006/relationships/image" Target="../media/image27.pn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8.xml"/><Relationship Id="rId1" Type="http://schemas.openxmlformats.org/officeDocument/2006/relationships/audio" Target="../media/audio32.wav"/><Relationship Id="rId6" Type="http://schemas.openxmlformats.org/officeDocument/2006/relationships/image" Target="../media/image3.png"/><Relationship Id="rId5" Type="http://schemas.openxmlformats.org/officeDocument/2006/relationships/image" Target="../media/image39.jpe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8.xml"/><Relationship Id="rId1" Type="http://schemas.openxmlformats.org/officeDocument/2006/relationships/audio" Target="../media/audio33.wav"/><Relationship Id="rId6" Type="http://schemas.openxmlformats.org/officeDocument/2006/relationships/image" Target="../media/image3.png"/><Relationship Id="rId5" Type="http://schemas.openxmlformats.org/officeDocument/2006/relationships/image" Target="../media/image40.pn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8.xml"/><Relationship Id="rId1" Type="http://schemas.openxmlformats.org/officeDocument/2006/relationships/audio" Target="../media/audio34.wav"/><Relationship Id="rId6" Type="http://schemas.openxmlformats.org/officeDocument/2006/relationships/image" Target="../media/image3.png"/><Relationship Id="rId5" Type="http://schemas.openxmlformats.org/officeDocument/2006/relationships/image" Target="../media/image41.png"/><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8.xml"/><Relationship Id="rId1" Type="http://schemas.openxmlformats.org/officeDocument/2006/relationships/audio" Target="../media/audio35.wav"/><Relationship Id="rId6" Type="http://schemas.openxmlformats.org/officeDocument/2006/relationships/image" Target="../media/image3.png"/><Relationship Id="rId5" Type="http://schemas.openxmlformats.org/officeDocument/2006/relationships/image" Target="../media/image42.jpe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8.xml"/><Relationship Id="rId1" Type="http://schemas.openxmlformats.org/officeDocument/2006/relationships/audio" Target="../media/audio36.wav"/><Relationship Id="rId5" Type="http://schemas.openxmlformats.org/officeDocument/2006/relationships/image" Target="../media/image3.pn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8.xml"/><Relationship Id="rId1" Type="http://schemas.openxmlformats.org/officeDocument/2006/relationships/audio" Target="../media/audio37.wav"/><Relationship Id="rId6" Type="http://schemas.openxmlformats.org/officeDocument/2006/relationships/image" Target="../media/image3.png"/><Relationship Id="rId5" Type="http://schemas.openxmlformats.org/officeDocument/2006/relationships/image" Target="../media/image43.jpeg"/><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8.xml"/><Relationship Id="rId1" Type="http://schemas.openxmlformats.org/officeDocument/2006/relationships/audio" Target="../media/audio38.wav"/><Relationship Id="rId6" Type="http://schemas.openxmlformats.org/officeDocument/2006/relationships/image" Target="../media/image3.png"/><Relationship Id="rId5" Type="http://schemas.openxmlformats.org/officeDocument/2006/relationships/image" Target="../media/image44.jpeg"/><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8" Type="http://schemas.openxmlformats.org/officeDocument/2006/relationships/hyperlink" Target="https://szinesotletek.blog.hu/2016/02/04/kreativ_otletek_tojastartobol" TargetMode="External"/><Relationship Id="rId3" Type="http://schemas.openxmlformats.org/officeDocument/2006/relationships/notesSlide" Target="../notesSlides/notesSlide39.xml"/><Relationship Id="rId7" Type="http://schemas.openxmlformats.org/officeDocument/2006/relationships/hyperlink" Target="https://anapfenyillata.cafeblog.hu/2020/03/18/90-kreativ-otlet-otthoni-alapanyagokbol/" TargetMode="External"/><Relationship Id="rId2" Type="http://schemas.openxmlformats.org/officeDocument/2006/relationships/slideLayout" Target="../slideLayouts/slideLayout18.xml"/><Relationship Id="rId1" Type="http://schemas.openxmlformats.org/officeDocument/2006/relationships/audio" Target="../media/audio39.wav"/><Relationship Id="rId6" Type="http://schemas.openxmlformats.org/officeDocument/2006/relationships/hyperlink" Target="https://kuffer.hu/17-igazan-kreativ-otlet-a-muanyag-flakonok-ujrahasznositasara/" TargetMode="External"/><Relationship Id="rId5" Type="http://schemas.openxmlformats.org/officeDocument/2006/relationships/hyperlink" Target="https://www.okosjatek.hu/kreativ_otletek_gyerekekkel_kreativ_otletek_otthon" TargetMode="External"/><Relationship Id="rId10" Type="http://schemas.openxmlformats.org/officeDocument/2006/relationships/image" Target="../media/image3.png"/><Relationship Id="rId4" Type="http://schemas.openxmlformats.org/officeDocument/2006/relationships/image" Target="../media/image5.png"/><Relationship Id="rId9" Type="http://schemas.openxmlformats.org/officeDocument/2006/relationships/hyperlink" Target="https://impressmagazin.hu/10-kreativ-madareteto/"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3.png"/><Relationship Id="rId2" Type="http://schemas.openxmlformats.org/officeDocument/2006/relationships/slideLayout" Target="../slideLayouts/slideLayout18.xml"/><Relationship Id="rId1" Type="http://schemas.openxmlformats.org/officeDocument/2006/relationships/audio" Target="../media/audio4.wav"/><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notesSlide" Target="../notesSlides/notesSlide40.xml"/><Relationship Id="rId7" Type="http://schemas.openxmlformats.org/officeDocument/2006/relationships/image" Target="../media/image47.jpeg"/><Relationship Id="rId12" Type="http://schemas.openxmlformats.org/officeDocument/2006/relationships/image" Target="../media/image3.png"/><Relationship Id="rId2" Type="http://schemas.openxmlformats.org/officeDocument/2006/relationships/slideLayout" Target="../slideLayouts/slideLayout18.xml"/><Relationship Id="rId1" Type="http://schemas.openxmlformats.org/officeDocument/2006/relationships/audio" Target="../media/audio40.wav"/><Relationship Id="rId6" Type="http://schemas.openxmlformats.org/officeDocument/2006/relationships/image" Target="../media/image46.png"/><Relationship Id="rId11" Type="http://schemas.openxmlformats.org/officeDocument/2006/relationships/image" Target="../media/image51.jpeg"/><Relationship Id="rId5" Type="http://schemas.openxmlformats.org/officeDocument/2006/relationships/image" Target="../media/image45.jpeg"/><Relationship Id="rId10" Type="http://schemas.openxmlformats.org/officeDocument/2006/relationships/image" Target="../media/image50.jpeg"/><Relationship Id="rId4" Type="http://schemas.openxmlformats.org/officeDocument/2006/relationships/image" Target="../media/image5.png"/><Relationship Id="rId9" Type="http://schemas.openxmlformats.org/officeDocument/2006/relationships/image" Target="../media/image49.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3.png"/><Relationship Id="rId2" Type="http://schemas.openxmlformats.org/officeDocument/2006/relationships/slideLayout" Target="../slideLayouts/slideLayout18.xml"/><Relationship Id="rId1" Type="http://schemas.openxmlformats.org/officeDocument/2006/relationships/audio" Target="../media/audio5.wav"/><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8.xml"/><Relationship Id="rId1" Type="http://schemas.openxmlformats.org/officeDocument/2006/relationships/audio" Target="../media/audio6.wav"/><Relationship Id="rId6" Type="http://schemas.openxmlformats.org/officeDocument/2006/relationships/image" Target="../media/image3.png"/><Relationship Id="rId5" Type="http://schemas.openxmlformats.org/officeDocument/2006/relationships/image" Target="../media/image15.jpe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8.xml"/><Relationship Id="rId1" Type="http://schemas.openxmlformats.org/officeDocument/2006/relationships/audio" Target="../media/audio7.wav"/><Relationship Id="rId6" Type="http://schemas.openxmlformats.org/officeDocument/2006/relationships/image" Target="../media/image3.png"/><Relationship Id="rId5" Type="http://schemas.openxmlformats.org/officeDocument/2006/relationships/image" Target="../media/image16.jpe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8.xml"/><Relationship Id="rId1" Type="http://schemas.openxmlformats.org/officeDocument/2006/relationships/audio" Target="../media/audio8.wav"/><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notesSlide" Target="../notesSlides/notesSlide9.xml"/><Relationship Id="rId7" Type="http://schemas.openxmlformats.org/officeDocument/2006/relationships/image" Target="../media/image20.jpeg"/><Relationship Id="rId2" Type="http://schemas.openxmlformats.org/officeDocument/2006/relationships/slideLayout" Target="../slideLayouts/slideLayout18.xml"/><Relationship Id="rId1" Type="http://schemas.openxmlformats.org/officeDocument/2006/relationships/audio" Target="../media/audio9.wav"/><Relationship Id="rId6" Type="http://schemas.openxmlformats.org/officeDocument/2006/relationships/image" Target="../media/image19.jpeg"/><Relationship Id="rId5" Type="http://schemas.openxmlformats.org/officeDocument/2006/relationships/image" Target="../media/image18.jpeg"/><Relationship Id="rId10" Type="http://schemas.openxmlformats.org/officeDocument/2006/relationships/image" Target="../media/image3.png"/><Relationship Id="rId4" Type="http://schemas.openxmlformats.org/officeDocument/2006/relationships/image" Target="../media/image5.png"/><Relationship Id="rId9"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4" name="Rectangle 1"/>
          <p:cNvSpPr>
            <a:spLocks noGrp="1" noChangeArrowheads="1"/>
          </p:cNvSpPr>
          <p:nvPr>
            <p:ph type="title"/>
          </p:nvPr>
        </p:nvSpPr>
        <p:spPr>
          <a:xfrm>
            <a:off x="2039938" y="454025"/>
            <a:ext cx="9480550" cy="1512888"/>
          </a:xfrm>
          <a:extLst>
            <a:ext uri="{91240B29-F687-4F45-9708-019B960494DF}">
              <a14:hiddenLine xmlns:a14="http://schemas.microsoft.com/office/drawing/2010/main" w="9525" cap="flat">
                <a:solidFill>
                  <a:srgbClr val="808080"/>
                </a:solidFill>
                <a:round/>
                <a:headEnd/>
                <a:tailEnd/>
              </a14:hiddenLine>
            </a:ext>
          </a:extLst>
        </p:spPr>
        <p:txBody>
          <a:bodyPr anchor="t"/>
          <a:lstStyle/>
          <a:p>
            <a:pP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hu-HU" sz="3600" smtClean="0">
                <a:latin typeface="Roboto" charset="0"/>
              </a:rPr>
              <a:t>Élményből tudást Természetesen</a:t>
            </a:r>
            <a:br>
              <a:rPr lang="hu-HU" sz="3600" smtClean="0">
                <a:latin typeface="Roboto" charset="0"/>
              </a:rPr>
            </a:br>
            <a:r>
              <a:rPr lang="hu-HU" sz="3600" smtClean="0">
                <a:latin typeface="Roboto" charset="0"/>
              </a:rPr>
              <a:t>a Mátra Múzeumban</a:t>
            </a:r>
          </a:p>
        </p:txBody>
      </p:sp>
      <p:pic>
        <p:nvPicPr>
          <p:cNvPr id="307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763" y="454025"/>
            <a:ext cx="1127125" cy="15128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Rectangle 3"/>
          <p:cNvSpPr>
            <a:spLocks noChangeArrowheads="1"/>
          </p:cNvSpPr>
          <p:nvPr/>
        </p:nvSpPr>
        <p:spPr bwMode="auto">
          <a:xfrm>
            <a:off x="0" y="0"/>
            <a:ext cx="454025" cy="6480175"/>
          </a:xfrm>
          <a:prstGeom prst="rect">
            <a:avLst/>
          </a:prstGeom>
          <a:solidFill>
            <a:srgbClr val="85A5BD"/>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a:p>
        </p:txBody>
      </p:sp>
      <p:sp>
        <p:nvSpPr>
          <p:cNvPr id="3077" name="Text Box 4"/>
          <p:cNvSpPr txBox="1">
            <a:spLocks noChangeArrowheads="1"/>
          </p:cNvSpPr>
          <p:nvPr/>
        </p:nvSpPr>
        <p:spPr bwMode="auto">
          <a:xfrm>
            <a:off x="766763" y="5895975"/>
            <a:ext cx="6034087" cy="58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bIns="91440" anchor="b"/>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eaLnBrk="1">
              <a:lnSpc>
                <a:spcPct val="100000"/>
              </a:lnSpc>
              <a:buClrTx/>
              <a:buFontTx/>
              <a:buNone/>
            </a:pPr>
            <a:r>
              <a:rPr lang="hu-HU" sz="1200">
                <a:solidFill>
                  <a:srgbClr val="000000"/>
                </a:solidFill>
                <a:latin typeface="Roboto" charset="0"/>
              </a:rPr>
              <a:t>EFOP-3.3.6-17-2017-00001</a:t>
            </a:r>
            <a:br>
              <a:rPr lang="hu-HU" sz="1200">
                <a:solidFill>
                  <a:srgbClr val="000000"/>
                </a:solidFill>
                <a:latin typeface="Roboto" charset="0"/>
              </a:rPr>
            </a:br>
            <a:r>
              <a:rPr lang="hu-HU" sz="1200">
                <a:solidFill>
                  <a:srgbClr val="000000"/>
                </a:solidFill>
                <a:latin typeface="Roboto" charset="0"/>
              </a:rPr>
              <a:t>Élményből tudást – Természetesen a Mátra Múzeumban</a:t>
            </a:r>
          </a:p>
        </p:txBody>
      </p:sp>
      <p:pic>
        <p:nvPicPr>
          <p:cNvPr id="3078"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484813" y="2309813"/>
            <a:ext cx="6034087" cy="4170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FC352806.wav">
            <a:hlinkClick r:id="" action="ppaction://media"/>
          </p:cNvPr>
          <p:cNvPicPr>
            <a:picLocks noChangeAspect="1"/>
          </p:cNvPicPr>
          <p:nvPr>
            <a:wavAudioFile r:embed="rId1" name="FC35397C.wav"/>
          </p:nvPr>
        </p:nvPicPr>
        <p:blipFill>
          <a:blip r:embed="rId6">
            <a:extLst>
              <a:ext uri="{28A0092B-C50C-407E-A947-70E740481C1C}">
                <a14:useLocalDpi xmlns:a14="http://schemas.microsoft.com/office/drawing/2010/main" val="0"/>
              </a:ext>
            </a:extLst>
          </a:blip>
          <a:srcRect/>
          <a:stretch>
            <a:fillRect/>
          </a:stretch>
        </p:blipFill>
        <p:spPr bwMode="auto">
          <a:xfrm>
            <a:off x="10694988" y="56546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90"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2938" y="454025"/>
            <a:ext cx="909637" cy="1236663"/>
          </a:xfrm>
          <a:prstGeom prst="rect">
            <a:avLst/>
          </a:prstGeom>
          <a:noFill/>
          <a:ln>
            <a:noFill/>
          </a:ln>
          <a:effectLst/>
          <a:extLst>
            <a:ext uri="{909E8E84-426E-40DD-AFC4-6F175D3DCCD1}">
              <a14:hiddenFill xmlns:a14="http://schemas.microsoft.com/office/drawing/2010/main">
                <a:blipFill dpi="0" rotWithShape="0">
                  <a:blip/>
                  <a:srcRect l="1114" r="1114"/>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1" name="Rectangle 2"/>
          <p:cNvSpPr>
            <a:spLocks noChangeArrowheads="1"/>
          </p:cNvSpPr>
          <p:nvPr/>
        </p:nvSpPr>
        <p:spPr bwMode="auto">
          <a:xfrm>
            <a:off x="0" y="0"/>
            <a:ext cx="454025" cy="6480175"/>
          </a:xfrm>
          <a:prstGeom prst="rect">
            <a:avLst/>
          </a:prstGeom>
          <a:solidFill>
            <a:srgbClr val="881642"/>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a:p>
        </p:txBody>
      </p:sp>
      <p:sp>
        <p:nvSpPr>
          <p:cNvPr id="12292" name="Text Box 3"/>
          <p:cNvSpPr txBox="1">
            <a:spLocks noChangeArrowheads="1"/>
          </p:cNvSpPr>
          <p:nvPr/>
        </p:nvSpPr>
        <p:spPr bwMode="auto">
          <a:xfrm>
            <a:off x="642938" y="6032500"/>
            <a:ext cx="8220075"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91440" rIns="90000" bIns="9144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eaLnBrk="1">
              <a:lnSpc>
                <a:spcPct val="100000"/>
              </a:lnSpc>
              <a:buClrTx/>
              <a:buFontTx/>
              <a:buNone/>
            </a:pPr>
            <a:r>
              <a:rPr lang="hu-HU" sz="1200">
                <a:solidFill>
                  <a:srgbClr val="000000"/>
                </a:solidFill>
                <a:latin typeface="Roboto" charset="0"/>
              </a:rPr>
              <a:t>EFOP-3.3.6-17-2017-00001 Élményből tudást – Természetesen a Mátra Múzeumban</a:t>
            </a:r>
          </a:p>
        </p:txBody>
      </p:sp>
      <p:sp>
        <p:nvSpPr>
          <p:cNvPr id="12293" name="Text Box 4"/>
          <p:cNvSpPr txBox="1">
            <a:spLocks noChangeArrowheads="1"/>
          </p:cNvSpPr>
          <p:nvPr/>
        </p:nvSpPr>
        <p:spPr bwMode="auto">
          <a:xfrm>
            <a:off x="2519363" y="1511300"/>
            <a:ext cx="7991475" cy="1976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just" eaLnBrk="1">
              <a:lnSpc>
                <a:spcPct val="150000"/>
              </a:lnSpc>
              <a:buClrTx/>
              <a:buFontTx/>
              <a:buNone/>
            </a:pPr>
            <a:r>
              <a:rPr lang="hu-HU" sz="2200" b="1">
                <a:solidFill>
                  <a:srgbClr val="000000"/>
                </a:solidFill>
              </a:rPr>
              <a:t>Gondold át!</a:t>
            </a:r>
          </a:p>
          <a:p>
            <a:pPr algn="just" eaLnBrk="1">
              <a:lnSpc>
                <a:spcPct val="150000"/>
              </a:lnSpc>
              <a:buClrTx/>
              <a:buFontTx/>
              <a:buNone/>
            </a:pPr>
            <a:endParaRPr lang="hu-HU" sz="1000">
              <a:solidFill>
                <a:srgbClr val="000000"/>
              </a:solidFill>
            </a:endParaRPr>
          </a:p>
          <a:p>
            <a:pPr algn="just" eaLnBrk="1">
              <a:lnSpc>
                <a:spcPct val="115000"/>
              </a:lnSpc>
              <a:buClrTx/>
              <a:buFontTx/>
              <a:buNone/>
            </a:pPr>
            <a:r>
              <a:rPr lang="hu-HU" sz="2200">
                <a:solidFill>
                  <a:srgbClr val="000000"/>
                </a:solidFill>
              </a:rPr>
              <a:t>Hogyan tudnánk megakadályozni a korábbi diákon látott szeméthegyek gyarapodását és az óceáni szemétszigetek méretének növekedését?</a:t>
            </a:r>
          </a:p>
        </p:txBody>
      </p:sp>
      <p:pic>
        <p:nvPicPr>
          <p:cNvPr id="2" name="5A792993.wav">
            <a:hlinkClick r:id="" action="ppaction://media"/>
          </p:cNvPr>
          <p:cNvPicPr>
            <a:picLocks noChangeAspect="1"/>
          </p:cNvPicPr>
          <p:nvPr>
            <a:wavAudioFile r:embed="rId1" name="5A7969B1.wav"/>
          </p:nvPr>
        </p:nvPicPr>
        <p:blipFill>
          <a:blip r:embed="rId5">
            <a:extLst>
              <a:ext uri="{28A0092B-C50C-407E-A947-70E740481C1C}">
                <a14:useLocalDpi xmlns:a14="http://schemas.microsoft.com/office/drawing/2010/main" val="0"/>
              </a:ext>
            </a:extLst>
          </a:blip>
          <a:srcRect/>
          <a:stretch>
            <a:fillRect/>
          </a:stretch>
        </p:blipFill>
        <p:spPr bwMode="auto">
          <a:xfrm>
            <a:off x="10694988" y="56546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4"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2938" y="454025"/>
            <a:ext cx="909637" cy="1236663"/>
          </a:xfrm>
          <a:prstGeom prst="rect">
            <a:avLst/>
          </a:prstGeom>
          <a:noFill/>
          <a:ln>
            <a:noFill/>
          </a:ln>
          <a:effectLst/>
          <a:extLst>
            <a:ext uri="{909E8E84-426E-40DD-AFC4-6F175D3DCCD1}">
              <a14:hiddenFill xmlns:a14="http://schemas.microsoft.com/office/drawing/2010/main">
                <a:blipFill dpi="0" rotWithShape="0">
                  <a:blip/>
                  <a:srcRect l="1114" r="1114"/>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5" name="Rectangle 2"/>
          <p:cNvSpPr>
            <a:spLocks noChangeArrowheads="1"/>
          </p:cNvSpPr>
          <p:nvPr/>
        </p:nvSpPr>
        <p:spPr bwMode="auto">
          <a:xfrm>
            <a:off x="0" y="0"/>
            <a:ext cx="454025" cy="6480175"/>
          </a:xfrm>
          <a:prstGeom prst="rect">
            <a:avLst/>
          </a:prstGeom>
          <a:solidFill>
            <a:srgbClr val="881642"/>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a:p>
        </p:txBody>
      </p:sp>
      <p:sp>
        <p:nvSpPr>
          <p:cNvPr id="13316" name="Text Box 3"/>
          <p:cNvSpPr txBox="1">
            <a:spLocks noChangeArrowheads="1"/>
          </p:cNvSpPr>
          <p:nvPr/>
        </p:nvSpPr>
        <p:spPr bwMode="auto">
          <a:xfrm>
            <a:off x="631825" y="5962650"/>
            <a:ext cx="8220075"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91440" rIns="90000" bIns="9144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eaLnBrk="1">
              <a:lnSpc>
                <a:spcPct val="100000"/>
              </a:lnSpc>
              <a:buClrTx/>
              <a:buFontTx/>
              <a:buNone/>
            </a:pPr>
            <a:r>
              <a:rPr lang="hu-HU" sz="1200">
                <a:solidFill>
                  <a:srgbClr val="000000"/>
                </a:solidFill>
                <a:latin typeface="Roboto" charset="0"/>
              </a:rPr>
              <a:t>EFOP-3.3.6-17-2017-00001 Élményből tudást –</a:t>
            </a:r>
          </a:p>
          <a:p>
            <a:pPr eaLnBrk="1">
              <a:lnSpc>
                <a:spcPct val="100000"/>
              </a:lnSpc>
              <a:buClrTx/>
              <a:buFontTx/>
              <a:buNone/>
            </a:pPr>
            <a:r>
              <a:rPr lang="hu-HU" sz="1200">
                <a:solidFill>
                  <a:srgbClr val="000000"/>
                </a:solidFill>
                <a:latin typeface="Roboto" charset="0"/>
              </a:rPr>
              <a:t>Természetesen a Mátra Múzeumban</a:t>
            </a:r>
          </a:p>
        </p:txBody>
      </p:sp>
      <p:pic>
        <p:nvPicPr>
          <p:cNvPr id="13317"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20725" y="1728788"/>
            <a:ext cx="5276850" cy="3959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8" name="Text Box 5"/>
          <p:cNvSpPr txBox="1">
            <a:spLocks noChangeArrowheads="1"/>
          </p:cNvSpPr>
          <p:nvPr/>
        </p:nvSpPr>
        <p:spPr bwMode="auto">
          <a:xfrm>
            <a:off x="1644650" y="-11113"/>
            <a:ext cx="4248150" cy="1728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just" eaLnBrk="1">
              <a:lnSpc>
                <a:spcPct val="115000"/>
              </a:lnSpc>
              <a:buClrTx/>
              <a:buFontTx/>
              <a:buNone/>
            </a:pPr>
            <a:r>
              <a:rPr lang="hu-HU" sz="2200">
                <a:solidFill>
                  <a:srgbClr val="000000"/>
                </a:solidFill>
              </a:rPr>
              <a:t>Például a termelt hulladék mennyiségének csökkentésével, illetve a keletkezett hulladék minél hatékonyabb kezelésével.</a:t>
            </a:r>
          </a:p>
        </p:txBody>
      </p:sp>
      <p:sp>
        <p:nvSpPr>
          <p:cNvPr id="13319" name="Text Box 6"/>
          <p:cNvSpPr txBox="1">
            <a:spLocks noChangeArrowheads="1"/>
          </p:cNvSpPr>
          <p:nvPr/>
        </p:nvSpPr>
        <p:spPr bwMode="auto">
          <a:xfrm>
            <a:off x="6191250" y="144463"/>
            <a:ext cx="5184775" cy="6203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just" eaLnBrk="1">
              <a:lnSpc>
                <a:spcPct val="100000"/>
              </a:lnSpc>
              <a:spcAft>
                <a:spcPts val="863"/>
              </a:spcAft>
              <a:buClrTx/>
              <a:buFontTx/>
              <a:buNone/>
            </a:pPr>
            <a:r>
              <a:rPr lang="hu-HU" sz="2200" b="1">
                <a:solidFill>
                  <a:srgbClr val="000000"/>
                </a:solidFill>
              </a:rPr>
              <a:t>A hulladékkezelés szintjei:</a:t>
            </a:r>
          </a:p>
          <a:p>
            <a:pPr algn="just" eaLnBrk="1">
              <a:spcAft>
                <a:spcPts val="575"/>
              </a:spcAft>
              <a:buClrTx/>
              <a:buFontTx/>
              <a:buNone/>
            </a:pPr>
            <a:r>
              <a:rPr lang="hu-HU" sz="2000" b="1">
                <a:solidFill>
                  <a:srgbClr val="000000"/>
                </a:solidFill>
              </a:rPr>
              <a:t>1. Megelőzés</a:t>
            </a:r>
            <a:r>
              <a:rPr lang="hu-HU" sz="2000">
                <a:solidFill>
                  <a:srgbClr val="000000"/>
                </a:solidFill>
              </a:rPr>
              <a:t>: a cél, hogy minél kevesebb hulladék keletkezzen.</a:t>
            </a:r>
          </a:p>
          <a:p>
            <a:pPr algn="just" eaLnBrk="1">
              <a:spcAft>
                <a:spcPts val="575"/>
              </a:spcAft>
              <a:buClrTx/>
              <a:buFontTx/>
              <a:buNone/>
            </a:pPr>
            <a:r>
              <a:rPr lang="hu-HU" sz="2000" b="1">
                <a:solidFill>
                  <a:srgbClr val="000000"/>
                </a:solidFill>
              </a:rPr>
              <a:t>2. Újrahasználat</a:t>
            </a:r>
            <a:r>
              <a:rPr lang="hu-HU" sz="2000">
                <a:solidFill>
                  <a:srgbClr val="000000"/>
                </a:solidFill>
              </a:rPr>
              <a:t>: használható, de feleslegessé vált → olyannak adjuk, aki még tudja használni, vagy más rendeltetéssel használjuk tovább. A cél, hogy minél később legyen ténylegesen hulladék.</a:t>
            </a:r>
          </a:p>
          <a:p>
            <a:pPr algn="just" eaLnBrk="1">
              <a:spcAft>
                <a:spcPts val="575"/>
              </a:spcAft>
              <a:buClrTx/>
              <a:buFontTx/>
              <a:buNone/>
            </a:pPr>
            <a:r>
              <a:rPr lang="hu-HU" sz="2000" b="1">
                <a:solidFill>
                  <a:srgbClr val="000000"/>
                </a:solidFill>
              </a:rPr>
              <a:t>3. Anyagában történő újrahasznosítás</a:t>
            </a:r>
            <a:r>
              <a:rPr lang="hu-HU" sz="2000">
                <a:solidFill>
                  <a:srgbClr val="000000"/>
                </a:solidFill>
              </a:rPr>
              <a:t>: a hulladék ismét alapanyag lesz, és hasonló típusú terméket készítenek belőle. A cél, hogy amit lehet szelektíven gyűjtsünk.</a:t>
            </a:r>
          </a:p>
          <a:p>
            <a:pPr algn="just" eaLnBrk="1">
              <a:buClrTx/>
              <a:buFontTx/>
              <a:buNone/>
            </a:pPr>
            <a:r>
              <a:rPr lang="hu-HU" sz="2000" b="1">
                <a:solidFill>
                  <a:srgbClr val="000000"/>
                </a:solidFill>
              </a:rPr>
              <a:t>4. Energetikai hasznosítás</a:t>
            </a:r>
            <a:r>
              <a:rPr lang="hu-HU" sz="2000">
                <a:solidFill>
                  <a:srgbClr val="000000"/>
                </a:solidFill>
              </a:rPr>
              <a:t>:</a:t>
            </a:r>
          </a:p>
          <a:p>
            <a:pPr algn="just" eaLnBrk="1">
              <a:spcAft>
                <a:spcPts val="575"/>
              </a:spcAft>
              <a:buClrTx/>
              <a:buFontTx/>
              <a:buNone/>
            </a:pPr>
            <a:r>
              <a:rPr lang="hu-HU" sz="2000">
                <a:solidFill>
                  <a:srgbClr val="000000"/>
                </a:solidFill>
              </a:rPr>
              <a:t>hulladékégetőkben az éghető anyagokból hőenergia előállítása.</a:t>
            </a:r>
          </a:p>
          <a:p>
            <a:pPr algn="just" eaLnBrk="1">
              <a:buClrTx/>
              <a:buFontTx/>
              <a:buNone/>
            </a:pPr>
            <a:r>
              <a:rPr lang="hu-HU" sz="2000" b="1">
                <a:solidFill>
                  <a:srgbClr val="000000"/>
                </a:solidFill>
              </a:rPr>
              <a:t>5. Lerakás</a:t>
            </a:r>
            <a:r>
              <a:rPr lang="hu-HU" sz="2000">
                <a:solidFill>
                  <a:srgbClr val="000000"/>
                </a:solidFill>
              </a:rPr>
              <a:t>: a semmilyen módon nem hasznosítható hulladék lerakóban történő elhelyezése. A cél, hogy ide minél kevesebb hulladék kerüljön.  </a:t>
            </a:r>
          </a:p>
        </p:txBody>
      </p:sp>
      <p:sp>
        <p:nvSpPr>
          <p:cNvPr id="13320" name="Text Box 7"/>
          <p:cNvSpPr txBox="1">
            <a:spLocks noChangeArrowheads="1"/>
          </p:cNvSpPr>
          <p:nvPr/>
        </p:nvSpPr>
        <p:spPr bwMode="auto">
          <a:xfrm>
            <a:off x="647700" y="5686425"/>
            <a:ext cx="5472113" cy="217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ctr" eaLnBrk="1">
              <a:buClrTx/>
              <a:buFontTx/>
              <a:buNone/>
            </a:pPr>
            <a:r>
              <a:rPr lang="hu-HU" sz="900" i="1">
                <a:solidFill>
                  <a:srgbClr val="000000"/>
                </a:solidFill>
                <a:latin typeface="Times New Roman" pitchFamily="16" charset="0"/>
              </a:rPr>
              <a:t>Forrás:http://korkorosgazdasag.hu/tudtad-e/mi-tortenhet-haztartasi-es-ipari-hulladekkal/</a:t>
            </a:r>
          </a:p>
        </p:txBody>
      </p:sp>
      <p:pic>
        <p:nvPicPr>
          <p:cNvPr id="5" name="1FE13009.wav">
            <a:hlinkClick r:id="" action="ppaction://media"/>
          </p:cNvPr>
          <p:cNvPicPr>
            <a:picLocks noChangeAspect="1"/>
          </p:cNvPicPr>
          <p:nvPr>
            <a:wavAudioFile r:embed="rId1" name="1FE115FB.wav"/>
          </p:nvPr>
        </p:nvPicPr>
        <p:blipFill>
          <a:blip r:embed="rId6">
            <a:extLst>
              <a:ext uri="{28A0092B-C50C-407E-A947-70E740481C1C}">
                <a14:useLocalDpi xmlns:a14="http://schemas.microsoft.com/office/drawing/2010/main" val="0"/>
              </a:ext>
            </a:extLst>
          </a:blip>
          <a:srcRect/>
          <a:stretch>
            <a:fillRect/>
          </a:stretch>
        </p:blipFill>
        <p:spPr bwMode="auto">
          <a:xfrm>
            <a:off x="10694988" y="56546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8"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2938" y="454025"/>
            <a:ext cx="909637" cy="1236663"/>
          </a:xfrm>
          <a:prstGeom prst="rect">
            <a:avLst/>
          </a:prstGeom>
          <a:noFill/>
          <a:ln>
            <a:noFill/>
          </a:ln>
          <a:effectLst/>
          <a:extLst>
            <a:ext uri="{909E8E84-426E-40DD-AFC4-6F175D3DCCD1}">
              <a14:hiddenFill xmlns:a14="http://schemas.microsoft.com/office/drawing/2010/main">
                <a:blipFill dpi="0" rotWithShape="0">
                  <a:blip/>
                  <a:srcRect l="1114" r="1114"/>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39" name="Rectangle 2"/>
          <p:cNvSpPr>
            <a:spLocks noChangeArrowheads="1"/>
          </p:cNvSpPr>
          <p:nvPr/>
        </p:nvSpPr>
        <p:spPr bwMode="auto">
          <a:xfrm>
            <a:off x="0" y="0"/>
            <a:ext cx="454025" cy="6480175"/>
          </a:xfrm>
          <a:prstGeom prst="rect">
            <a:avLst/>
          </a:prstGeom>
          <a:solidFill>
            <a:srgbClr val="881642"/>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a:p>
        </p:txBody>
      </p:sp>
      <p:sp>
        <p:nvSpPr>
          <p:cNvPr id="14340" name="Text Box 3"/>
          <p:cNvSpPr txBox="1">
            <a:spLocks noChangeArrowheads="1"/>
          </p:cNvSpPr>
          <p:nvPr/>
        </p:nvSpPr>
        <p:spPr bwMode="auto">
          <a:xfrm>
            <a:off x="642938" y="6032500"/>
            <a:ext cx="8220075"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bIns="9144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eaLnBrk="1">
              <a:lnSpc>
                <a:spcPct val="100000"/>
              </a:lnSpc>
              <a:buClrTx/>
              <a:buFontTx/>
              <a:buNone/>
            </a:pPr>
            <a:r>
              <a:rPr lang="hu-HU" sz="1200">
                <a:solidFill>
                  <a:srgbClr val="000000"/>
                </a:solidFill>
                <a:latin typeface="Roboto" charset="0"/>
              </a:rPr>
              <a:t>EFOP-3.3.6-17-2017-00001 Élményből tudást – Természetesen a Mátra Múzeumban</a:t>
            </a:r>
          </a:p>
        </p:txBody>
      </p:sp>
      <p:pic>
        <p:nvPicPr>
          <p:cNvPr id="14341"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609725" y="431800"/>
            <a:ext cx="5518150" cy="50403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42" name="Text Box 5"/>
          <p:cNvSpPr txBox="1">
            <a:spLocks noChangeArrowheads="1"/>
          </p:cNvSpPr>
          <p:nvPr/>
        </p:nvSpPr>
        <p:spPr bwMode="auto">
          <a:xfrm>
            <a:off x="7127875" y="647700"/>
            <a:ext cx="4248150" cy="5097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eaLnBrk="1">
              <a:lnSpc>
                <a:spcPct val="115000"/>
              </a:lnSpc>
              <a:buClrTx/>
              <a:buFontTx/>
              <a:buNone/>
            </a:pPr>
            <a:r>
              <a:rPr lang="hu-HU" sz="2200">
                <a:solidFill>
                  <a:srgbClr val="000000"/>
                </a:solidFill>
              </a:rPr>
              <a:t>Mivel a teljesen hulladékmentes társadalom a mostani technológiákat és szemléletmódot figyelembe véve inkább csak utópiának tekinthető, így a fejlődés iránya az lenne, hogy a piramis tetején lévő kezelési szintek kerüljenek előtérbe, a piramis alján lévők pedig egyre inkább háttérbe szoruljanak, míg végül a piramisunk a feje tetejére nem áll.</a:t>
            </a:r>
          </a:p>
        </p:txBody>
      </p:sp>
      <p:sp>
        <p:nvSpPr>
          <p:cNvPr id="14343" name="Text Box 6"/>
          <p:cNvSpPr txBox="1">
            <a:spLocks noChangeArrowheads="1"/>
          </p:cNvSpPr>
          <p:nvPr/>
        </p:nvSpPr>
        <p:spPr bwMode="auto">
          <a:xfrm>
            <a:off x="1079500" y="5487988"/>
            <a:ext cx="5975350" cy="344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ctr" eaLnBrk="1">
              <a:buClrTx/>
              <a:buFontTx/>
              <a:buNone/>
            </a:pPr>
            <a:r>
              <a:rPr lang="hu-HU" sz="900" i="1">
                <a:solidFill>
                  <a:srgbClr val="000000"/>
                </a:solidFill>
                <a:latin typeface="Times New Roman" pitchFamily="16" charset="0"/>
              </a:rPr>
              <a:t>Forrás:https://zacc.cafeblog.hu/2016/12/20/szabadulnal-a-targyaidtol-vagy-fillerekert-vasarolnal-keresd-a-szemleletformalo-es-ujrahasznalati-kozpontokat/</a:t>
            </a:r>
          </a:p>
        </p:txBody>
      </p:sp>
      <p:pic>
        <p:nvPicPr>
          <p:cNvPr id="2" name="2E4C3024.wav">
            <a:hlinkClick r:id="" action="ppaction://media"/>
          </p:cNvPr>
          <p:cNvPicPr>
            <a:picLocks noChangeAspect="1"/>
          </p:cNvPicPr>
          <p:nvPr>
            <a:wavAudioFile r:embed="rId1" name="2E4C1A2C.wav"/>
          </p:nvPr>
        </p:nvPicPr>
        <p:blipFill>
          <a:blip r:embed="rId6">
            <a:extLst>
              <a:ext uri="{28A0092B-C50C-407E-A947-70E740481C1C}">
                <a14:useLocalDpi xmlns:a14="http://schemas.microsoft.com/office/drawing/2010/main" val="0"/>
              </a:ext>
            </a:extLst>
          </a:blip>
          <a:srcRect/>
          <a:stretch>
            <a:fillRect/>
          </a:stretch>
        </p:blipFill>
        <p:spPr bwMode="auto">
          <a:xfrm>
            <a:off x="10694988" y="56546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2"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2938" y="454025"/>
            <a:ext cx="909637" cy="1236663"/>
          </a:xfrm>
          <a:prstGeom prst="rect">
            <a:avLst/>
          </a:prstGeom>
          <a:noFill/>
          <a:ln>
            <a:noFill/>
          </a:ln>
          <a:effectLst/>
          <a:extLst>
            <a:ext uri="{909E8E84-426E-40DD-AFC4-6F175D3DCCD1}">
              <a14:hiddenFill xmlns:a14="http://schemas.microsoft.com/office/drawing/2010/main">
                <a:blipFill dpi="0" rotWithShape="0">
                  <a:blip/>
                  <a:srcRect l="1114" r="1114"/>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3" name="Rectangle 2"/>
          <p:cNvSpPr>
            <a:spLocks noChangeArrowheads="1"/>
          </p:cNvSpPr>
          <p:nvPr/>
        </p:nvSpPr>
        <p:spPr bwMode="auto">
          <a:xfrm>
            <a:off x="0" y="0"/>
            <a:ext cx="454025" cy="6480175"/>
          </a:xfrm>
          <a:prstGeom prst="rect">
            <a:avLst/>
          </a:prstGeom>
          <a:solidFill>
            <a:srgbClr val="881642"/>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a:p>
        </p:txBody>
      </p:sp>
      <p:sp>
        <p:nvSpPr>
          <p:cNvPr id="15364" name="Text Box 3"/>
          <p:cNvSpPr txBox="1">
            <a:spLocks noChangeArrowheads="1"/>
          </p:cNvSpPr>
          <p:nvPr/>
        </p:nvSpPr>
        <p:spPr bwMode="auto">
          <a:xfrm>
            <a:off x="642938" y="6032500"/>
            <a:ext cx="8220075"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bIns="9144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eaLnBrk="1">
              <a:lnSpc>
                <a:spcPct val="100000"/>
              </a:lnSpc>
              <a:buClrTx/>
              <a:buFontTx/>
              <a:buNone/>
            </a:pPr>
            <a:r>
              <a:rPr lang="hu-HU" sz="1200">
                <a:solidFill>
                  <a:srgbClr val="000000"/>
                </a:solidFill>
                <a:latin typeface="Roboto" charset="0"/>
              </a:rPr>
              <a:t>EFOP-3.3.6-17-2017-00001 Élményből tudást – Természetesen a Mátra Múzeumban</a:t>
            </a:r>
          </a:p>
        </p:txBody>
      </p:sp>
      <p:pic>
        <p:nvPicPr>
          <p:cNvPr id="15365"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175000" y="1295400"/>
            <a:ext cx="5753100" cy="4319588"/>
          </a:xfrm>
          <a:prstGeom prst="rect">
            <a:avLst/>
          </a:prstGeom>
          <a:noFill/>
          <a:ln>
            <a:noFill/>
          </a:ln>
          <a:effectLst/>
          <a:extLst>
            <a:ext uri="{909E8E84-426E-40DD-AFC4-6F175D3DCCD1}">
              <a14:hiddenFill xmlns:a14="http://schemas.microsoft.com/office/drawing/2010/main">
                <a:blipFill dpi="0" rotWithShape="0">
                  <a:blip/>
                  <a:srcRect b="7545"/>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6" name="Text Box 5"/>
          <p:cNvSpPr txBox="1">
            <a:spLocks noChangeArrowheads="1"/>
          </p:cNvSpPr>
          <p:nvPr/>
        </p:nvSpPr>
        <p:spPr bwMode="auto">
          <a:xfrm>
            <a:off x="3311525" y="5688013"/>
            <a:ext cx="5327650" cy="344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ctr" eaLnBrk="1">
              <a:buClrTx/>
              <a:buFontTx/>
              <a:buNone/>
            </a:pPr>
            <a:r>
              <a:rPr lang="hu-HU" sz="900" i="1">
                <a:solidFill>
                  <a:srgbClr val="000000"/>
                </a:solidFill>
                <a:latin typeface="Times New Roman" pitchFamily="16" charset="0"/>
              </a:rPr>
              <a:t>Forrás:https://docplayer.hu/3437746-Fenntarthato-fejlides-a-xxi-szazad-globalis-kihivasa-globalis-helyzetkep-korunk-gazdasagi-tarsadalmi-es-kornyezeti-jelensegei-ellentmondasai.html</a:t>
            </a:r>
          </a:p>
        </p:txBody>
      </p:sp>
      <p:sp>
        <p:nvSpPr>
          <p:cNvPr id="15367" name="Text Box 6"/>
          <p:cNvSpPr txBox="1">
            <a:spLocks noChangeArrowheads="1"/>
          </p:cNvSpPr>
          <p:nvPr/>
        </p:nvSpPr>
        <p:spPr bwMode="auto">
          <a:xfrm>
            <a:off x="2519363" y="147638"/>
            <a:ext cx="8064500" cy="860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eaLnBrk="1">
              <a:lnSpc>
                <a:spcPct val="115000"/>
              </a:lnSpc>
              <a:buClrTx/>
              <a:buFontTx/>
              <a:buNone/>
            </a:pPr>
            <a:r>
              <a:rPr lang="hu-HU" sz="2200">
                <a:solidFill>
                  <a:srgbClr val="000000"/>
                </a:solidFill>
              </a:rPr>
              <a:t>Vajon a természetben van hulladék, vagy ez csak az emberi társadalomhoz köthető jelenség?</a:t>
            </a:r>
          </a:p>
        </p:txBody>
      </p:sp>
      <p:pic>
        <p:nvPicPr>
          <p:cNvPr id="2" name="D47B3040.wav">
            <a:hlinkClick r:id="" action="ppaction://media"/>
          </p:cNvPr>
          <p:cNvPicPr>
            <a:picLocks noChangeAspect="1"/>
          </p:cNvPicPr>
          <p:nvPr>
            <a:wavAudioFile r:embed="rId1" name="D47B532A.wav"/>
          </p:nvPr>
        </p:nvPicPr>
        <p:blipFill>
          <a:blip r:embed="rId6">
            <a:extLst>
              <a:ext uri="{28A0092B-C50C-407E-A947-70E740481C1C}">
                <a14:useLocalDpi xmlns:a14="http://schemas.microsoft.com/office/drawing/2010/main" val="0"/>
              </a:ext>
            </a:extLst>
          </a:blip>
          <a:srcRect/>
          <a:stretch>
            <a:fillRect/>
          </a:stretch>
        </p:blipFill>
        <p:spPr bwMode="auto">
          <a:xfrm>
            <a:off x="10694988" y="56546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6"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2938" y="454025"/>
            <a:ext cx="909637" cy="1236663"/>
          </a:xfrm>
          <a:prstGeom prst="rect">
            <a:avLst/>
          </a:prstGeom>
          <a:noFill/>
          <a:ln>
            <a:noFill/>
          </a:ln>
          <a:effectLst/>
          <a:extLst>
            <a:ext uri="{909E8E84-426E-40DD-AFC4-6F175D3DCCD1}">
              <a14:hiddenFill xmlns:a14="http://schemas.microsoft.com/office/drawing/2010/main">
                <a:blipFill dpi="0" rotWithShape="0">
                  <a:blip/>
                  <a:srcRect l="1114" r="1114"/>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7" name="Rectangle 2"/>
          <p:cNvSpPr>
            <a:spLocks noChangeArrowheads="1"/>
          </p:cNvSpPr>
          <p:nvPr/>
        </p:nvSpPr>
        <p:spPr bwMode="auto">
          <a:xfrm>
            <a:off x="0" y="0"/>
            <a:ext cx="454025" cy="6480175"/>
          </a:xfrm>
          <a:prstGeom prst="rect">
            <a:avLst/>
          </a:prstGeom>
          <a:solidFill>
            <a:srgbClr val="881642"/>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a:p>
        </p:txBody>
      </p:sp>
      <p:sp>
        <p:nvSpPr>
          <p:cNvPr id="16388" name="Text Box 3"/>
          <p:cNvSpPr txBox="1">
            <a:spLocks noChangeArrowheads="1"/>
          </p:cNvSpPr>
          <p:nvPr/>
        </p:nvSpPr>
        <p:spPr bwMode="auto">
          <a:xfrm>
            <a:off x="642938" y="6032500"/>
            <a:ext cx="8220075"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bIns="9144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eaLnBrk="1">
              <a:lnSpc>
                <a:spcPct val="100000"/>
              </a:lnSpc>
              <a:buClrTx/>
              <a:buFontTx/>
              <a:buNone/>
            </a:pPr>
            <a:r>
              <a:rPr lang="hu-HU" sz="1200">
                <a:solidFill>
                  <a:srgbClr val="000000"/>
                </a:solidFill>
                <a:latin typeface="Roboto" charset="0"/>
              </a:rPr>
              <a:t>EFOP-3.3.6-17-2017-00001 Élményből tudást – Természetesen a Mátra Múzeumban</a:t>
            </a:r>
          </a:p>
        </p:txBody>
      </p:sp>
      <p:pic>
        <p:nvPicPr>
          <p:cNvPr id="16389"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655763" y="469900"/>
            <a:ext cx="5040312" cy="4319588"/>
          </a:xfrm>
          <a:prstGeom prst="rect">
            <a:avLst/>
          </a:prstGeom>
          <a:noFill/>
          <a:ln>
            <a:noFill/>
          </a:ln>
          <a:effectLst/>
          <a:extLst>
            <a:ext uri="{909E8E84-426E-40DD-AFC4-6F175D3DCCD1}">
              <a14:hiddenFill xmlns:a14="http://schemas.microsoft.com/office/drawing/2010/main">
                <a:blipFill dpi="0" rotWithShape="0">
                  <a:blip/>
                  <a:srcRect b="7545"/>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90" name="Text Box 5"/>
          <p:cNvSpPr txBox="1">
            <a:spLocks noChangeArrowheads="1"/>
          </p:cNvSpPr>
          <p:nvPr/>
        </p:nvSpPr>
        <p:spPr bwMode="auto">
          <a:xfrm>
            <a:off x="1944688" y="4895850"/>
            <a:ext cx="4751387"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ctr" eaLnBrk="1">
              <a:buClrTx/>
              <a:buFontTx/>
              <a:buNone/>
            </a:pPr>
            <a:r>
              <a:rPr lang="hu-HU" sz="900" i="1">
                <a:solidFill>
                  <a:srgbClr val="000000"/>
                </a:solidFill>
                <a:latin typeface="Times New Roman" pitchFamily="16" charset="0"/>
              </a:rPr>
              <a:t>Forrás:https://docplayer.hu/3437746-Fenntarthato-fejlides-a-xxi-szazad-globalis-kihivasa-globalis-helyzetkep-korunk-gazdasagi-tarsadalmi-es-kornyezeti-jelensegei-ellentmondasai.html</a:t>
            </a:r>
          </a:p>
        </p:txBody>
      </p:sp>
      <p:sp>
        <p:nvSpPr>
          <p:cNvPr id="16391" name="Text Box 6"/>
          <p:cNvSpPr txBox="1">
            <a:spLocks noChangeArrowheads="1"/>
          </p:cNvSpPr>
          <p:nvPr/>
        </p:nvSpPr>
        <p:spPr bwMode="auto">
          <a:xfrm>
            <a:off x="6875463" y="503238"/>
            <a:ext cx="4427537" cy="4967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just" eaLnBrk="1">
              <a:lnSpc>
                <a:spcPct val="100000"/>
              </a:lnSpc>
              <a:buClrTx/>
              <a:buFontTx/>
              <a:buNone/>
            </a:pPr>
            <a:r>
              <a:rPr lang="hu-HU" sz="2200">
                <a:solidFill>
                  <a:srgbClr val="000000"/>
                </a:solidFill>
              </a:rPr>
              <a:t>Ha az ábrát alaposabban tanulmányozzuk, akkor kiderül, hogy a természetben nincs hulladék. Igazából egy zárt rendszerről beszélünk, ahol a szervetlen anyagokból szerves anyagok épülnek fel a növények segítségével, hogy a lebontó szervezetek által ismét szervetlen anyagokká alakuljanak át. Az egész körforgást pedig a napenergia működteti. Talán lenne mit tanulnunk a természettől...</a:t>
            </a:r>
          </a:p>
        </p:txBody>
      </p:sp>
      <p:sp>
        <p:nvSpPr>
          <p:cNvPr id="16392" name="Text Box 7"/>
          <p:cNvSpPr txBox="1">
            <a:spLocks noChangeArrowheads="1"/>
          </p:cNvSpPr>
          <p:nvPr/>
        </p:nvSpPr>
        <p:spPr bwMode="auto">
          <a:xfrm>
            <a:off x="863600" y="5543550"/>
            <a:ext cx="10439400" cy="401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chemeClr val="bg1"/>
                </a:solidFill>
                <a:latin typeface="Arial" charset="0"/>
              </a:defRPr>
            </a:lvl9pPr>
          </a:lstStyle>
          <a:p>
            <a:pPr algn="ctr" eaLnBrk="1">
              <a:buClrTx/>
              <a:buFontTx/>
              <a:buNone/>
            </a:pPr>
            <a:r>
              <a:rPr lang="hu-HU" sz="2200">
                <a:solidFill>
                  <a:srgbClr val="000000"/>
                </a:solidFill>
              </a:rPr>
              <a:t>A hulladék megjelenése szinte egyidős az emberiséggel. Lássuk, mi történt!</a:t>
            </a:r>
          </a:p>
        </p:txBody>
      </p:sp>
      <p:pic>
        <p:nvPicPr>
          <p:cNvPr id="2" name="DAAF3071.wav">
            <a:hlinkClick r:id="" action="ppaction://media"/>
          </p:cNvPr>
          <p:cNvPicPr>
            <a:picLocks noChangeAspect="1"/>
          </p:cNvPicPr>
          <p:nvPr>
            <a:wavAudioFile r:embed="rId1" name="DAAFBF55.wav"/>
          </p:nvPr>
        </p:nvPicPr>
        <p:blipFill>
          <a:blip r:embed="rId6">
            <a:extLst>
              <a:ext uri="{28A0092B-C50C-407E-A947-70E740481C1C}">
                <a14:useLocalDpi xmlns:a14="http://schemas.microsoft.com/office/drawing/2010/main" val="0"/>
              </a:ext>
            </a:extLst>
          </a:blip>
          <a:srcRect/>
          <a:stretch>
            <a:fillRect/>
          </a:stretch>
        </p:blipFill>
        <p:spPr bwMode="auto">
          <a:xfrm>
            <a:off x="10694988" y="56546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10"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2938" y="454025"/>
            <a:ext cx="909637" cy="1236663"/>
          </a:xfrm>
          <a:prstGeom prst="rect">
            <a:avLst/>
          </a:prstGeom>
          <a:noFill/>
          <a:ln>
            <a:noFill/>
          </a:ln>
          <a:effectLst/>
          <a:extLst>
            <a:ext uri="{909E8E84-426E-40DD-AFC4-6F175D3DCCD1}">
              <a14:hiddenFill xmlns:a14="http://schemas.microsoft.com/office/drawing/2010/main">
                <a:blipFill dpi="0" rotWithShape="0">
                  <a:blip/>
                  <a:srcRect l="1114" r="1114"/>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411" name="Rectangle 2"/>
          <p:cNvSpPr>
            <a:spLocks noChangeArrowheads="1"/>
          </p:cNvSpPr>
          <p:nvPr/>
        </p:nvSpPr>
        <p:spPr bwMode="auto">
          <a:xfrm>
            <a:off x="0" y="0"/>
            <a:ext cx="454025" cy="6480175"/>
          </a:xfrm>
          <a:prstGeom prst="rect">
            <a:avLst/>
          </a:prstGeom>
          <a:solidFill>
            <a:srgbClr val="881642"/>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a:p>
        </p:txBody>
      </p:sp>
      <p:sp>
        <p:nvSpPr>
          <p:cNvPr id="17412" name="Text Box 3"/>
          <p:cNvSpPr txBox="1">
            <a:spLocks noChangeArrowheads="1"/>
          </p:cNvSpPr>
          <p:nvPr/>
        </p:nvSpPr>
        <p:spPr bwMode="auto">
          <a:xfrm>
            <a:off x="642938" y="6032500"/>
            <a:ext cx="8220075"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bIns="9144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eaLnBrk="1">
              <a:lnSpc>
                <a:spcPct val="100000"/>
              </a:lnSpc>
              <a:buClrTx/>
              <a:buFontTx/>
              <a:buNone/>
            </a:pPr>
            <a:r>
              <a:rPr lang="hu-HU" sz="1200">
                <a:solidFill>
                  <a:srgbClr val="000000"/>
                </a:solidFill>
                <a:latin typeface="Roboto" charset="0"/>
              </a:rPr>
              <a:t>EFOP-3.3.6-17-2017-00001 Élményből tudást – Természetesen a Mátra Múzeumban</a:t>
            </a:r>
          </a:p>
        </p:txBody>
      </p:sp>
      <p:sp>
        <p:nvSpPr>
          <p:cNvPr id="17413" name="Text Box 4"/>
          <p:cNvSpPr txBox="1">
            <a:spLocks noChangeArrowheads="1"/>
          </p:cNvSpPr>
          <p:nvPr/>
        </p:nvSpPr>
        <p:spPr bwMode="auto">
          <a:xfrm>
            <a:off x="1655763" y="215900"/>
            <a:ext cx="9575800" cy="5816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bg1"/>
                </a:solidFill>
                <a:latin typeface="Arial" charset="0"/>
              </a:defRPr>
            </a:lvl9pPr>
          </a:lstStyle>
          <a:p>
            <a:pPr algn="just" eaLnBrk="1">
              <a:buClrTx/>
              <a:buFontTx/>
              <a:buNone/>
            </a:pPr>
            <a:r>
              <a:rPr lang="hu-HU" sz="2200" b="1">
                <a:solidFill>
                  <a:srgbClr val="000000"/>
                </a:solidFill>
              </a:rPr>
              <a:t>Egy kis hulladék történelem...</a:t>
            </a:r>
          </a:p>
          <a:p>
            <a:pPr algn="just" eaLnBrk="1">
              <a:buClrTx/>
              <a:buFontTx/>
              <a:buNone/>
            </a:pPr>
            <a:endParaRPr lang="hu-HU" sz="1000">
              <a:solidFill>
                <a:srgbClr val="000000"/>
              </a:solidFill>
            </a:endParaRPr>
          </a:p>
          <a:p>
            <a:pPr algn="just" eaLnBrk="1">
              <a:spcAft>
                <a:spcPts val="288"/>
              </a:spcAft>
              <a:buClrTx/>
              <a:buFontTx/>
              <a:buNone/>
            </a:pPr>
            <a:r>
              <a:rPr lang="hu-HU" sz="2000">
                <a:solidFill>
                  <a:srgbClr val="000000"/>
                </a:solidFill>
              </a:rPr>
              <a:t>- Már az </a:t>
            </a:r>
            <a:r>
              <a:rPr lang="hu-HU" sz="2000" b="1">
                <a:solidFill>
                  <a:srgbClr val="000000"/>
                </a:solidFill>
              </a:rPr>
              <a:t>ősember</a:t>
            </a:r>
            <a:r>
              <a:rPr lang="hu-HU" sz="2000">
                <a:solidFill>
                  <a:srgbClr val="000000"/>
                </a:solidFill>
              </a:rPr>
              <a:t> táborhelyein is megtalálható volt a „szeméttelep”, ami csontokból, használt szerszámokból, hamuból állt.</a:t>
            </a:r>
          </a:p>
          <a:p>
            <a:pPr algn="just" eaLnBrk="1">
              <a:spcAft>
                <a:spcPts val="288"/>
              </a:spcAft>
              <a:buClrTx/>
              <a:buFontTx/>
              <a:buNone/>
            </a:pPr>
            <a:r>
              <a:rPr lang="hu-HU" sz="2000">
                <a:solidFill>
                  <a:srgbClr val="000000"/>
                </a:solidFill>
              </a:rPr>
              <a:t>- Az </a:t>
            </a:r>
            <a:r>
              <a:rPr lang="hu-HU" sz="2000" b="1">
                <a:solidFill>
                  <a:srgbClr val="000000"/>
                </a:solidFill>
              </a:rPr>
              <a:t>ókor</a:t>
            </a:r>
            <a:r>
              <a:rPr lang="hu-HU" sz="2000">
                <a:solidFill>
                  <a:srgbClr val="000000"/>
                </a:solidFill>
              </a:rPr>
              <a:t>ban már megjelent a szervezett hulladékszállítás a görögöknél, a szennyvízcsatorna pedig a rómaiaknál.</a:t>
            </a:r>
          </a:p>
          <a:p>
            <a:pPr algn="just" eaLnBrk="1">
              <a:spcAft>
                <a:spcPts val="288"/>
              </a:spcAft>
              <a:buClrTx/>
              <a:buFontTx/>
              <a:buNone/>
            </a:pPr>
            <a:r>
              <a:rPr lang="hu-HU" sz="2000">
                <a:solidFill>
                  <a:srgbClr val="000000"/>
                </a:solidFill>
              </a:rPr>
              <a:t>- A </a:t>
            </a:r>
            <a:r>
              <a:rPr lang="hu-HU" sz="2000" b="1">
                <a:solidFill>
                  <a:srgbClr val="000000"/>
                </a:solidFill>
              </a:rPr>
              <a:t>középkor</a:t>
            </a:r>
            <a:r>
              <a:rPr lang="hu-HU" sz="2000">
                <a:solidFill>
                  <a:srgbClr val="000000"/>
                </a:solidFill>
              </a:rPr>
              <a:t> visszalépést jelentett, hiszen a szennyvizet és a hulladékot kiszórták a vár alá, vagy a város utcáira. Ekkor hasznos találmány volt a gólyaláb a felgyűlt szenny miatt. A középkori járványok (pl. pestis, kolera) is ezen állapotoknak köszönhették létüket.</a:t>
            </a:r>
          </a:p>
          <a:p>
            <a:pPr algn="just" eaLnBrk="1">
              <a:spcAft>
                <a:spcPts val="288"/>
              </a:spcAft>
              <a:buClrTx/>
              <a:buFontTx/>
              <a:buNone/>
            </a:pPr>
            <a:r>
              <a:rPr lang="hu-HU" sz="2000">
                <a:solidFill>
                  <a:srgbClr val="000000"/>
                </a:solidFill>
              </a:rPr>
              <a:t>- A </a:t>
            </a:r>
            <a:r>
              <a:rPr lang="hu-HU" sz="2000" b="1">
                <a:solidFill>
                  <a:srgbClr val="000000"/>
                </a:solidFill>
              </a:rPr>
              <a:t>19. század</a:t>
            </a:r>
            <a:r>
              <a:rPr lang="hu-HU" sz="2000">
                <a:solidFill>
                  <a:srgbClr val="000000"/>
                </a:solidFill>
              </a:rPr>
              <a:t>ban ismerték fel a kapcsolatot a higiénia hiánya és a betegségek között, ennek köszönhető, hogy ismét elkezdték a hulladékok szervezett gyűjtését.</a:t>
            </a:r>
          </a:p>
          <a:p>
            <a:pPr algn="just" eaLnBrk="1">
              <a:spcAft>
                <a:spcPts val="288"/>
              </a:spcAft>
              <a:buClrTx/>
              <a:buFontTx/>
              <a:buNone/>
            </a:pPr>
            <a:r>
              <a:rPr lang="hu-HU" sz="2000">
                <a:solidFill>
                  <a:srgbClr val="000000"/>
                </a:solidFill>
              </a:rPr>
              <a:t>- Az </a:t>
            </a:r>
            <a:r>
              <a:rPr lang="hu-HU" sz="2000" b="1">
                <a:solidFill>
                  <a:srgbClr val="000000"/>
                </a:solidFill>
              </a:rPr>
              <a:t>ipari forradalom</a:t>
            </a:r>
            <a:r>
              <a:rPr lang="hu-HU" sz="2000">
                <a:solidFill>
                  <a:srgbClr val="000000"/>
                </a:solidFill>
              </a:rPr>
              <a:t>mal drasztikusan megváltozott a hulladék mennyisége és összetétele, megjelent a szemét, amibe nem lebomló hulladékok, gépek által gyártott selejtek is kerültek. A tömegtermelés által előállított termékek minősége és tartóssága is elmaradt a kézműves termékek mellett.</a:t>
            </a:r>
          </a:p>
          <a:p>
            <a:pPr algn="just" eaLnBrk="1">
              <a:buClrTx/>
              <a:buFontTx/>
              <a:buNone/>
            </a:pPr>
            <a:r>
              <a:rPr lang="hu-HU" sz="2000">
                <a:solidFill>
                  <a:srgbClr val="000000"/>
                </a:solidFill>
              </a:rPr>
              <a:t>- A műanyagok használata a</a:t>
            </a:r>
            <a:r>
              <a:rPr lang="hu-HU" sz="2000" b="1">
                <a:solidFill>
                  <a:srgbClr val="000000"/>
                </a:solidFill>
              </a:rPr>
              <a:t> II. világháború</a:t>
            </a:r>
            <a:r>
              <a:rPr lang="hu-HU" sz="2000">
                <a:solidFill>
                  <a:srgbClr val="000000"/>
                </a:solidFill>
              </a:rPr>
              <a:t> idején nőtt meg. A háború </a:t>
            </a:r>
            <a:r>
              <a:rPr lang="hu-HU" sz="2000" b="1">
                <a:solidFill>
                  <a:srgbClr val="000000"/>
                </a:solidFill>
              </a:rPr>
              <a:t>után</a:t>
            </a:r>
            <a:r>
              <a:rPr lang="hu-HU" sz="2000">
                <a:solidFill>
                  <a:srgbClr val="000000"/>
                </a:solidFill>
              </a:rPr>
              <a:t> pedig új korszak kezdődött, ami a műanyagok nagy mennyiségű és széleskörű használatát jelenti. Az 1960-as évektől jelentősen nő a műanyag hulladékok mennyisége.</a:t>
            </a:r>
          </a:p>
        </p:txBody>
      </p:sp>
      <p:pic>
        <p:nvPicPr>
          <p:cNvPr id="4" name="54B53087.wav">
            <a:hlinkClick r:id="" action="ppaction://media"/>
          </p:cNvPr>
          <p:cNvPicPr>
            <a:picLocks noChangeAspect="1"/>
          </p:cNvPicPr>
          <p:nvPr>
            <a:wavAudioFile r:embed="rId1" name="54B54737.wav"/>
          </p:nvPr>
        </p:nvPicPr>
        <p:blipFill>
          <a:blip r:embed="rId5">
            <a:extLst>
              <a:ext uri="{28A0092B-C50C-407E-A947-70E740481C1C}">
                <a14:useLocalDpi xmlns:a14="http://schemas.microsoft.com/office/drawing/2010/main" val="0"/>
              </a:ext>
            </a:extLst>
          </a:blip>
          <a:srcRect/>
          <a:stretch>
            <a:fillRect/>
          </a:stretch>
        </p:blipFill>
        <p:spPr bwMode="auto">
          <a:xfrm>
            <a:off x="10694988" y="56546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4"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2938" y="454025"/>
            <a:ext cx="909637" cy="1236663"/>
          </a:xfrm>
          <a:prstGeom prst="rect">
            <a:avLst/>
          </a:prstGeom>
          <a:noFill/>
          <a:ln>
            <a:noFill/>
          </a:ln>
          <a:effectLst/>
          <a:extLst>
            <a:ext uri="{909E8E84-426E-40DD-AFC4-6F175D3DCCD1}">
              <a14:hiddenFill xmlns:a14="http://schemas.microsoft.com/office/drawing/2010/main">
                <a:blipFill dpi="0" rotWithShape="0">
                  <a:blip/>
                  <a:srcRect l="1114" r="1114"/>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5" name="Rectangle 2"/>
          <p:cNvSpPr>
            <a:spLocks noChangeArrowheads="1"/>
          </p:cNvSpPr>
          <p:nvPr/>
        </p:nvSpPr>
        <p:spPr bwMode="auto">
          <a:xfrm>
            <a:off x="0" y="0"/>
            <a:ext cx="454025" cy="6480175"/>
          </a:xfrm>
          <a:prstGeom prst="rect">
            <a:avLst/>
          </a:prstGeom>
          <a:solidFill>
            <a:srgbClr val="881642"/>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a:p>
        </p:txBody>
      </p:sp>
      <p:sp>
        <p:nvSpPr>
          <p:cNvPr id="18436" name="Text Box 3"/>
          <p:cNvSpPr txBox="1">
            <a:spLocks noChangeArrowheads="1"/>
          </p:cNvSpPr>
          <p:nvPr/>
        </p:nvSpPr>
        <p:spPr bwMode="auto">
          <a:xfrm>
            <a:off x="642938" y="6032500"/>
            <a:ext cx="8220075"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bIns="9144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eaLnBrk="1">
              <a:lnSpc>
                <a:spcPct val="100000"/>
              </a:lnSpc>
              <a:buClrTx/>
              <a:buFontTx/>
              <a:buNone/>
            </a:pPr>
            <a:r>
              <a:rPr lang="hu-HU" sz="1200">
                <a:solidFill>
                  <a:srgbClr val="000000"/>
                </a:solidFill>
                <a:latin typeface="Roboto" charset="0"/>
              </a:rPr>
              <a:t>EFOP-3.3.6-17-2017-00001 Élményből tudást – Természetesen a Mátra Múzeumban</a:t>
            </a:r>
          </a:p>
        </p:txBody>
      </p:sp>
      <p:sp>
        <p:nvSpPr>
          <p:cNvPr id="18437" name="Text Box 4"/>
          <p:cNvSpPr txBox="1">
            <a:spLocks noChangeArrowheads="1"/>
          </p:cNvSpPr>
          <p:nvPr/>
        </p:nvSpPr>
        <p:spPr bwMode="auto">
          <a:xfrm>
            <a:off x="1800225" y="503238"/>
            <a:ext cx="9359900" cy="5238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just" eaLnBrk="1">
              <a:buClrTx/>
              <a:buFontTx/>
              <a:buNone/>
            </a:pPr>
            <a:r>
              <a:rPr lang="hu-HU" sz="2200">
                <a:solidFill>
                  <a:srgbClr val="000000"/>
                </a:solidFill>
              </a:rPr>
              <a:t>Mi lehet a különbség a szemét és a hulladék között?</a:t>
            </a:r>
          </a:p>
          <a:p>
            <a:pPr algn="just" eaLnBrk="1">
              <a:buClrTx/>
              <a:buFontTx/>
              <a:buNone/>
            </a:pPr>
            <a:endParaRPr lang="hu-HU" sz="2200">
              <a:solidFill>
                <a:srgbClr val="000000"/>
              </a:solidFill>
            </a:endParaRPr>
          </a:p>
          <a:p>
            <a:pPr algn="just" eaLnBrk="1">
              <a:buClrTx/>
              <a:buFontTx/>
              <a:buNone/>
            </a:pPr>
            <a:r>
              <a:rPr lang="hu-HU" sz="2200" b="1">
                <a:solidFill>
                  <a:srgbClr val="000000"/>
                </a:solidFill>
              </a:rPr>
              <a:t>Szemét</a:t>
            </a:r>
          </a:p>
          <a:p>
            <a:pPr algn="just" eaLnBrk="1">
              <a:buClrTx/>
              <a:buFontTx/>
              <a:buNone/>
            </a:pPr>
            <a:r>
              <a:rPr lang="hu-HU" sz="2200">
                <a:solidFill>
                  <a:srgbClr val="000000"/>
                </a:solidFill>
              </a:rPr>
              <a:t>Olyan haszontalanná vált anyag, amit a tulajdonosa nem tud, vagy nem akar tovább használni. Ez az anyag kikerül a gazdaság körforgásából, majd vegyesen a többi feleslegessé vált anyaggal együtt a hulladékégetőbe vagy a hulladéklerakóba kerül. A kezelése amellett, hogy költséges, még környezetszennyező is.</a:t>
            </a:r>
          </a:p>
          <a:p>
            <a:pPr algn="just" eaLnBrk="1">
              <a:buClrTx/>
              <a:buFontTx/>
              <a:buNone/>
            </a:pPr>
            <a:endParaRPr lang="hu-HU" sz="2200">
              <a:solidFill>
                <a:srgbClr val="000000"/>
              </a:solidFill>
            </a:endParaRPr>
          </a:p>
          <a:p>
            <a:pPr algn="just" eaLnBrk="1">
              <a:lnSpc>
                <a:spcPct val="100000"/>
              </a:lnSpc>
              <a:buClrTx/>
              <a:buFontTx/>
              <a:buNone/>
            </a:pPr>
            <a:r>
              <a:rPr lang="hu-HU" sz="2200" b="1">
                <a:solidFill>
                  <a:srgbClr val="000000"/>
                </a:solidFill>
                <a:cs typeface="Times New Roman" pitchFamily="16" charset="0"/>
              </a:rPr>
              <a:t>Hulladék</a:t>
            </a:r>
          </a:p>
          <a:p>
            <a:pPr algn="just" eaLnBrk="1">
              <a:lnSpc>
                <a:spcPct val="100000"/>
              </a:lnSpc>
              <a:buClrTx/>
              <a:buFontTx/>
              <a:buNone/>
            </a:pPr>
            <a:r>
              <a:rPr lang="hu-HU" sz="2200">
                <a:solidFill>
                  <a:srgbClr val="000000"/>
                </a:solidFill>
                <a:cs typeface="Times New Roman" pitchFamily="16" charset="0"/>
              </a:rPr>
              <a:t>Értékes anyag, ami valamilyen módon még felhasználható. Például megfelelően válogatva másodlagos nyersanyagként szolgál a termelésben.</a:t>
            </a:r>
          </a:p>
          <a:p>
            <a:pPr algn="just" eaLnBrk="1">
              <a:lnSpc>
                <a:spcPct val="100000"/>
              </a:lnSpc>
              <a:buClrTx/>
              <a:buFontTx/>
              <a:buNone/>
            </a:pPr>
            <a:endParaRPr lang="hu-HU" sz="2200">
              <a:solidFill>
                <a:srgbClr val="000000"/>
              </a:solidFill>
              <a:cs typeface="Times New Roman" pitchFamily="16" charset="0"/>
            </a:endParaRPr>
          </a:p>
          <a:p>
            <a:pPr algn="just" eaLnBrk="1">
              <a:lnSpc>
                <a:spcPct val="100000"/>
              </a:lnSpc>
              <a:buClrTx/>
              <a:buFontTx/>
              <a:buNone/>
            </a:pPr>
            <a:r>
              <a:rPr lang="hu-HU" sz="2200">
                <a:solidFill>
                  <a:srgbClr val="000000"/>
                </a:solidFill>
                <a:cs typeface="Times New Roman" pitchFamily="16" charset="0"/>
              </a:rPr>
              <a:t>A kommunális kuka tartalma szemét, a szelektív kuka tartalma (megfelelően válogatva) hulladék.</a:t>
            </a:r>
          </a:p>
        </p:txBody>
      </p:sp>
      <p:pic>
        <p:nvPicPr>
          <p:cNvPr id="2" name="5C643102.wav">
            <a:hlinkClick r:id="" action="ppaction://media"/>
          </p:cNvPr>
          <p:cNvPicPr>
            <a:picLocks noChangeAspect="1"/>
          </p:cNvPicPr>
          <p:nvPr>
            <a:wavAudioFile r:embed="rId1" name="5C64CF25.wav"/>
          </p:nvPr>
        </p:nvPicPr>
        <p:blipFill>
          <a:blip r:embed="rId5">
            <a:extLst>
              <a:ext uri="{28A0092B-C50C-407E-A947-70E740481C1C}">
                <a14:useLocalDpi xmlns:a14="http://schemas.microsoft.com/office/drawing/2010/main" val="0"/>
              </a:ext>
            </a:extLst>
          </a:blip>
          <a:srcRect/>
          <a:stretch>
            <a:fillRect/>
          </a:stretch>
        </p:blipFill>
        <p:spPr bwMode="auto">
          <a:xfrm>
            <a:off x="10694988" y="56546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8"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2938" y="454025"/>
            <a:ext cx="909637" cy="1236663"/>
          </a:xfrm>
          <a:prstGeom prst="rect">
            <a:avLst/>
          </a:prstGeom>
          <a:noFill/>
          <a:ln>
            <a:noFill/>
          </a:ln>
          <a:effectLst/>
          <a:extLst>
            <a:ext uri="{909E8E84-426E-40DD-AFC4-6F175D3DCCD1}">
              <a14:hiddenFill xmlns:a14="http://schemas.microsoft.com/office/drawing/2010/main">
                <a:blipFill dpi="0" rotWithShape="0">
                  <a:blip/>
                  <a:srcRect l="1114" r="1114"/>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59" name="Rectangle 2"/>
          <p:cNvSpPr>
            <a:spLocks noChangeArrowheads="1"/>
          </p:cNvSpPr>
          <p:nvPr/>
        </p:nvSpPr>
        <p:spPr bwMode="auto">
          <a:xfrm>
            <a:off x="0" y="0"/>
            <a:ext cx="454025" cy="6480175"/>
          </a:xfrm>
          <a:prstGeom prst="rect">
            <a:avLst/>
          </a:prstGeom>
          <a:solidFill>
            <a:srgbClr val="881642"/>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a:p>
        </p:txBody>
      </p:sp>
      <p:sp>
        <p:nvSpPr>
          <p:cNvPr id="19460" name="Text Box 3"/>
          <p:cNvSpPr txBox="1">
            <a:spLocks noChangeArrowheads="1"/>
          </p:cNvSpPr>
          <p:nvPr/>
        </p:nvSpPr>
        <p:spPr bwMode="auto">
          <a:xfrm>
            <a:off x="642938" y="6032500"/>
            <a:ext cx="8220075"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bIns="9144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eaLnBrk="1">
              <a:lnSpc>
                <a:spcPct val="100000"/>
              </a:lnSpc>
              <a:buClrTx/>
              <a:buFontTx/>
              <a:buNone/>
            </a:pPr>
            <a:r>
              <a:rPr lang="hu-HU" sz="1200">
                <a:solidFill>
                  <a:srgbClr val="000000"/>
                </a:solidFill>
                <a:latin typeface="Roboto" charset="0"/>
              </a:rPr>
              <a:t>EFOP-3.3.6-17-2017-00001 Élményből tudást – Természetesen a Mátra Múzeumban</a:t>
            </a:r>
          </a:p>
        </p:txBody>
      </p:sp>
      <p:sp>
        <p:nvSpPr>
          <p:cNvPr id="19461" name="Text Box 4"/>
          <p:cNvSpPr txBox="1">
            <a:spLocks noChangeArrowheads="1"/>
          </p:cNvSpPr>
          <p:nvPr/>
        </p:nvSpPr>
        <p:spPr bwMode="auto">
          <a:xfrm>
            <a:off x="1944688" y="146050"/>
            <a:ext cx="9215437" cy="790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eaLnBrk="1">
              <a:lnSpc>
                <a:spcPct val="115000"/>
              </a:lnSpc>
              <a:buClrTx/>
              <a:buFontTx/>
              <a:buNone/>
            </a:pPr>
            <a:r>
              <a:rPr lang="hu-HU" sz="2000">
                <a:solidFill>
                  <a:srgbClr val="000000"/>
                </a:solidFill>
              </a:rPr>
              <a:t>Gondolj egy átlagos kukára (akár arra, ami nálatok van otthon)!</a:t>
            </a:r>
          </a:p>
          <a:p>
            <a:pPr eaLnBrk="1">
              <a:lnSpc>
                <a:spcPct val="115000"/>
              </a:lnSpc>
              <a:buClrTx/>
              <a:buFontTx/>
              <a:buNone/>
            </a:pPr>
            <a:r>
              <a:rPr lang="hu-HU" sz="2000">
                <a:solidFill>
                  <a:srgbClr val="000000"/>
                </a:solidFill>
              </a:rPr>
              <a:t>Mi minden található a kukában?</a:t>
            </a:r>
          </a:p>
        </p:txBody>
      </p:sp>
      <p:pic>
        <p:nvPicPr>
          <p:cNvPr id="2" name="445C3118.wav">
            <a:hlinkClick r:id="" action="ppaction://media"/>
          </p:cNvPr>
          <p:cNvPicPr>
            <a:picLocks noChangeAspect="1"/>
          </p:cNvPicPr>
          <p:nvPr>
            <a:wavAudioFile r:embed="rId1" name="445C1C30.wav"/>
          </p:nvPr>
        </p:nvPicPr>
        <p:blipFill>
          <a:blip r:embed="rId5">
            <a:extLst>
              <a:ext uri="{28A0092B-C50C-407E-A947-70E740481C1C}">
                <a14:useLocalDpi xmlns:a14="http://schemas.microsoft.com/office/drawing/2010/main" val="0"/>
              </a:ext>
            </a:extLst>
          </a:blip>
          <a:srcRect/>
          <a:stretch>
            <a:fillRect/>
          </a:stretch>
        </p:blipFill>
        <p:spPr bwMode="auto">
          <a:xfrm>
            <a:off x="10694988" y="56546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2"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2938" y="454025"/>
            <a:ext cx="909637" cy="1236663"/>
          </a:xfrm>
          <a:prstGeom prst="rect">
            <a:avLst/>
          </a:prstGeom>
          <a:noFill/>
          <a:ln>
            <a:noFill/>
          </a:ln>
          <a:effectLst/>
          <a:extLst>
            <a:ext uri="{909E8E84-426E-40DD-AFC4-6F175D3DCCD1}">
              <a14:hiddenFill xmlns:a14="http://schemas.microsoft.com/office/drawing/2010/main">
                <a:blipFill dpi="0" rotWithShape="0">
                  <a:blip/>
                  <a:srcRect l="1114" r="1114"/>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83" name="Rectangle 2"/>
          <p:cNvSpPr>
            <a:spLocks noChangeArrowheads="1"/>
          </p:cNvSpPr>
          <p:nvPr/>
        </p:nvSpPr>
        <p:spPr bwMode="auto">
          <a:xfrm>
            <a:off x="0" y="0"/>
            <a:ext cx="454025" cy="6480175"/>
          </a:xfrm>
          <a:prstGeom prst="rect">
            <a:avLst/>
          </a:prstGeom>
          <a:solidFill>
            <a:srgbClr val="881642"/>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a:p>
        </p:txBody>
      </p:sp>
      <p:sp>
        <p:nvSpPr>
          <p:cNvPr id="20484" name="Text Box 3"/>
          <p:cNvSpPr txBox="1">
            <a:spLocks noChangeArrowheads="1"/>
          </p:cNvSpPr>
          <p:nvPr/>
        </p:nvSpPr>
        <p:spPr bwMode="auto">
          <a:xfrm>
            <a:off x="642938" y="6032500"/>
            <a:ext cx="8220075"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bIns="9144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eaLnBrk="1">
              <a:lnSpc>
                <a:spcPct val="100000"/>
              </a:lnSpc>
              <a:buClrTx/>
              <a:buFontTx/>
              <a:buNone/>
            </a:pPr>
            <a:r>
              <a:rPr lang="hu-HU" sz="1200">
                <a:solidFill>
                  <a:srgbClr val="000000"/>
                </a:solidFill>
                <a:latin typeface="Roboto" charset="0"/>
              </a:rPr>
              <a:t>EFOP-3.3.6-17-2017-00001 Élményből tudást – Természetesen a Mátra Múzeumban</a:t>
            </a:r>
          </a:p>
        </p:txBody>
      </p:sp>
      <p:sp>
        <p:nvSpPr>
          <p:cNvPr id="20485" name="Text Box 4"/>
          <p:cNvSpPr txBox="1">
            <a:spLocks noChangeArrowheads="1"/>
          </p:cNvSpPr>
          <p:nvPr/>
        </p:nvSpPr>
        <p:spPr bwMode="auto">
          <a:xfrm>
            <a:off x="1944688" y="144463"/>
            <a:ext cx="9144000" cy="790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eaLnBrk="1">
              <a:lnSpc>
                <a:spcPct val="115000"/>
              </a:lnSpc>
              <a:buClrTx/>
              <a:buFontTx/>
              <a:buNone/>
            </a:pPr>
            <a:r>
              <a:rPr lang="hu-HU" sz="2000">
                <a:solidFill>
                  <a:srgbClr val="000000"/>
                </a:solidFill>
              </a:rPr>
              <a:t>Gondolj egy átlagos kukára (akár arra, ami nálatok van otthon)!</a:t>
            </a:r>
          </a:p>
          <a:p>
            <a:pPr eaLnBrk="1">
              <a:lnSpc>
                <a:spcPct val="115000"/>
              </a:lnSpc>
              <a:buClrTx/>
              <a:buFontTx/>
              <a:buNone/>
            </a:pPr>
            <a:r>
              <a:rPr lang="hu-HU" sz="2000">
                <a:solidFill>
                  <a:srgbClr val="000000"/>
                </a:solidFill>
              </a:rPr>
              <a:t>Mi minden található a kukában?</a:t>
            </a:r>
          </a:p>
        </p:txBody>
      </p:sp>
      <p:pic>
        <p:nvPicPr>
          <p:cNvPr id="20486"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143250" y="1223963"/>
            <a:ext cx="5137150" cy="43195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87" name="Text Box 6"/>
          <p:cNvSpPr txBox="1">
            <a:spLocks noChangeArrowheads="1"/>
          </p:cNvSpPr>
          <p:nvPr/>
        </p:nvSpPr>
        <p:spPr bwMode="auto">
          <a:xfrm>
            <a:off x="2376488" y="5614988"/>
            <a:ext cx="6624637" cy="217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ctr" eaLnBrk="1">
              <a:buClrTx/>
              <a:buFontTx/>
              <a:buNone/>
            </a:pPr>
            <a:r>
              <a:rPr lang="hu-HU" sz="900" i="1">
                <a:solidFill>
                  <a:srgbClr val="000000"/>
                </a:solidFill>
                <a:latin typeface="Times New Roman" pitchFamily="16" charset="0"/>
              </a:rPr>
              <a:t>Forrás:https://hu.pinterest.com/pin/694187730032944198/</a:t>
            </a:r>
          </a:p>
        </p:txBody>
      </p:sp>
      <p:pic>
        <p:nvPicPr>
          <p:cNvPr id="2" name="3E673134.wav">
            <a:hlinkClick r:id="" action="ppaction://media"/>
          </p:cNvPr>
          <p:cNvPicPr>
            <a:picLocks noChangeAspect="1"/>
          </p:cNvPicPr>
          <p:nvPr>
            <a:wavAudioFile r:embed="rId1" name="3E67DB58.wav"/>
          </p:nvPr>
        </p:nvPicPr>
        <p:blipFill>
          <a:blip r:embed="rId6">
            <a:extLst>
              <a:ext uri="{28A0092B-C50C-407E-A947-70E740481C1C}">
                <a14:useLocalDpi xmlns:a14="http://schemas.microsoft.com/office/drawing/2010/main" val="0"/>
              </a:ext>
            </a:extLst>
          </a:blip>
          <a:srcRect/>
          <a:stretch>
            <a:fillRect/>
          </a:stretch>
        </p:blipFill>
        <p:spPr bwMode="auto">
          <a:xfrm>
            <a:off x="10694988" y="56546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506"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2938" y="454025"/>
            <a:ext cx="909637" cy="1236663"/>
          </a:xfrm>
          <a:prstGeom prst="rect">
            <a:avLst/>
          </a:prstGeom>
          <a:noFill/>
          <a:ln>
            <a:noFill/>
          </a:ln>
          <a:effectLst/>
          <a:extLst>
            <a:ext uri="{909E8E84-426E-40DD-AFC4-6F175D3DCCD1}">
              <a14:hiddenFill xmlns:a14="http://schemas.microsoft.com/office/drawing/2010/main">
                <a:blipFill dpi="0" rotWithShape="0">
                  <a:blip/>
                  <a:srcRect l="1114" r="1114"/>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07" name="Rectangle 2"/>
          <p:cNvSpPr>
            <a:spLocks noChangeArrowheads="1"/>
          </p:cNvSpPr>
          <p:nvPr/>
        </p:nvSpPr>
        <p:spPr bwMode="auto">
          <a:xfrm>
            <a:off x="0" y="0"/>
            <a:ext cx="454025" cy="6480175"/>
          </a:xfrm>
          <a:prstGeom prst="rect">
            <a:avLst/>
          </a:prstGeom>
          <a:solidFill>
            <a:srgbClr val="881642"/>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a:p>
        </p:txBody>
      </p:sp>
      <p:sp>
        <p:nvSpPr>
          <p:cNvPr id="21508" name="Text Box 3"/>
          <p:cNvSpPr txBox="1">
            <a:spLocks noChangeArrowheads="1"/>
          </p:cNvSpPr>
          <p:nvPr/>
        </p:nvSpPr>
        <p:spPr bwMode="auto">
          <a:xfrm>
            <a:off x="642938" y="6032500"/>
            <a:ext cx="8220075"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bIns="9144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eaLnBrk="1">
              <a:lnSpc>
                <a:spcPct val="100000"/>
              </a:lnSpc>
              <a:buClrTx/>
              <a:buFontTx/>
              <a:buNone/>
            </a:pPr>
            <a:r>
              <a:rPr lang="hu-HU" sz="1200">
                <a:solidFill>
                  <a:srgbClr val="000000"/>
                </a:solidFill>
                <a:latin typeface="Roboto" charset="0"/>
              </a:rPr>
              <a:t>EFOP-3.3.6-17-2017-00001 Élményből tudást – Természetesen a Mátra Múzeumban</a:t>
            </a:r>
          </a:p>
        </p:txBody>
      </p:sp>
      <p:pic>
        <p:nvPicPr>
          <p:cNvPr id="21509"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800225" y="1008063"/>
            <a:ext cx="5137150" cy="43195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10" name="Text Box 5"/>
          <p:cNvSpPr txBox="1">
            <a:spLocks noChangeArrowheads="1"/>
          </p:cNvSpPr>
          <p:nvPr/>
        </p:nvSpPr>
        <p:spPr bwMode="auto">
          <a:xfrm>
            <a:off x="7332663" y="268288"/>
            <a:ext cx="3959225" cy="5924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eaLnBrk="1">
              <a:spcAft>
                <a:spcPts val="725"/>
              </a:spcAft>
              <a:buClrTx/>
              <a:buFontTx/>
              <a:buNone/>
            </a:pPr>
            <a:r>
              <a:rPr lang="hu-HU" sz="2200">
                <a:solidFill>
                  <a:srgbClr val="000000"/>
                </a:solidFill>
              </a:rPr>
              <a:t>A kuka százalékos tartalmát nézve kiderül, hogy</a:t>
            </a:r>
          </a:p>
          <a:p>
            <a:pPr eaLnBrk="1">
              <a:spcAft>
                <a:spcPts val="363"/>
              </a:spcAft>
              <a:buClrTx/>
              <a:buFontTx/>
              <a:buNone/>
            </a:pPr>
            <a:r>
              <a:rPr lang="hu-HU" sz="2200">
                <a:solidFill>
                  <a:srgbClr val="000000"/>
                </a:solidFill>
              </a:rPr>
              <a:t>- kb. a szemét harmada szerves, tehát komposztálható lenne;</a:t>
            </a:r>
          </a:p>
          <a:p>
            <a:pPr eaLnBrk="1">
              <a:spcAft>
                <a:spcPts val="363"/>
              </a:spcAft>
              <a:buClrTx/>
              <a:buFontTx/>
              <a:buNone/>
            </a:pPr>
            <a:r>
              <a:rPr lang="hu-HU" sz="2200">
                <a:solidFill>
                  <a:srgbClr val="000000"/>
                </a:solidFill>
              </a:rPr>
              <a:t>- bő harmada szelektíven gyűjthető és így újra hasznosítható lenne (műanyag, papír, üveg, italos karton, fém, textília);</a:t>
            </a:r>
          </a:p>
          <a:p>
            <a:pPr eaLnBrk="1">
              <a:spcAft>
                <a:spcPts val="363"/>
              </a:spcAft>
              <a:buClrTx/>
              <a:buFontTx/>
              <a:buNone/>
            </a:pPr>
            <a:r>
              <a:rPr lang="hu-HU" sz="2200">
                <a:solidFill>
                  <a:srgbClr val="000000"/>
                </a:solidFill>
              </a:rPr>
              <a:t>- közel 3%-a veszélyes hulladék, amit külön kellene kezelni, ezért nincs helye a kommunális kukában;</a:t>
            </a:r>
          </a:p>
          <a:p>
            <a:pPr eaLnBrk="1">
              <a:buClrTx/>
              <a:buFontTx/>
              <a:buNone/>
            </a:pPr>
            <a:r>
              <a:rPr lang="hu-HU" sz="2200">
                <a:solidFill>
                  <a:srgbClr val="000000"/>
                </a:solidFill>
              </a:rPr>
              <a:t>- végül kb. harmada lesz a kuka tartalmának a tényleges kommunális hulladék, ami égetőbe vagy lerakóba kerül.</a:t>
            </a:r>
          </a:p>
        </p:txBody>
      </p:sp>
      <p:sp>
        <p:nvSpPr>
          <p:cNvPr id="21511" name="Text Box 6"/>
          <p:cNvSpPr txBox="1">
            <a:spLocks noChangeArrowheads="1"/>
          </p:cNvSpPr>
          <p:nvPr/>
        </p:nvSpPr>
        <p:spPr bwMode="auto">
          <a:xfrm>
            <a:off x="1871663" y="5472113"/>
            <a:ext cx="4967287" cy="217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ctr" eaLnBrk="1">
              <a:buClrTx/>
              <a:buFontTx/>
              <a:buNone/>
            </a:pPr>
            <a:r>
              <a:rPr lang="hu-HU" sz="900" i="1">
                <a:solidFill>
                  <a:srgbClr val="000000"/>
                </a:solidFill>
                <a:latin typeface="Times New Roman" pitchFamily="16" charset="0"/>
              </a:rPr>
              <a:t>Forrás:https://hu.pinterest.com/pin/694187730032944198/</a:t>
            </a:r>
          </a:p>
        </p:txBody>
      </p:sp>
      <p:pic>
        <p:nvPicPr>
          <p:cNvPr id="2" name="DE813165.wav">
            <a:hlinkClick r:id="" action="ppaction://media"/>
          </p:cNvPr>
          <p:cNvPicPr>
            <a:picLocks noChangeAspect="1"/>
          </p:cNvPicPr>
          <p:nvPr>
            <a:wavAudioFile r:embed="rId1" name="DE81016D.wav"/>
          </p:nvPr>
        </p:nvPicPr>
        <p:blipFill>
          <a:blip r:embed="rId6">
            <a:extLst>
              <a:ext uri="{28A0092B-C50C-407E-A947-70E740481C1C}">
                <a14:useLocalDpi xmlns:a14="http://schemas.microsoft.com/office/drawing/2010/main" val="0"/>
              </a:ext>
            </a:extLst>
          </a:blip>
          <a:srcRect/>
          <a:stretch>
            <a:fillRect/>
          </a:stretch>
        </p:blipFill>
        <p:spPr bwMode="auto">
          <a:xfrm>
            <a:off x="10694988" y="56546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Text Box 1"/>
          <p:cNvSpPr txBox="1">
            <a:spLocks noChangeArrowheads="1"/>
          </p:cNvSpPr>
          <p:nvPr/>
        </p:nvSpPr>
        <p:spPr bwMode="auto">
          <a:xfrm>
            <a:off x="4248150" y="576263"/>
            <a:ext cx="554355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bIns="9144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eaLnBrk="1">
              <a:lnSpc>
                <a:spcPct val="100000"/>
              </a:lnSpc>
              <a:buClrTx/>
              <a:buFontTx/>
              <a:buNone/>
            </a:pPr>
            <a:r>
              <a:rPr lang="hu-HU" sz="3200" b="1">
                <a:solidFill>
                  <a:srgbClr val="000000"/>
                </a:solidFill>
              </a:rPr>
              <a:t>Élet-energia</a:t>
            </a:r>
          </a:p>
        </p:txBody>
      </p:sp>
      <p:sp>
        <p:nvSpPr>
          <p:cNvPr id="4099" name="Text Box 2"/>
          <p:cNvSpPr txBox="1">
            <a:spLocks noChangeArrowheads="1"/>
          </p:cNvSpPr>
          <p:nvPr/>
        </p:nvSpPr>
        <p:spPr bwMode="auto">
          <a:xfrm>
            <a:off x="4730750" y="1522413"/>
            <a:ext cx="5276850" cy="3228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bIns="91440"/>
          <a:lstStyle>
            <a:lvl1pPr marL="457200" indent="-315913" eaLnBrk="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chemeClr val="bg1"/>
                </a:solidFill>
                <a:latin typeface="Arial" charset="0"/>
              </a:defRPr>
            </a:lvl1pPr>
            <a:lvl2pPr eaLnBrk="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chemeClr val="bg1"/>
                </a:solidFill>
                <a:latin typeface="Arial" charset="0"/>
              </a:defRPr>
            </a:lvl2pPr>
            <a:lvl3pPr eaLnBrk="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chemeClr val="bg1"/>
                </a:solidFill>
                <a:latin typeface="Arial" charset="0"/>
              </a:defRPr>
            </a:lvl3pPr>
            <a:lvl4pPr eaLnBrk="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chemeClr val="bg1"/>
                </a:solidFill>
                <a:latin typeface="Arial" charset="0"/>
              </a:defRPr>
            </a:lvl4pPr>
            <a:lvl5pPr eaLnBrk="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chemeClr val="bg1"/>
                </a:solidFill>
                <a:latin typeface="Arial" charset="0"/>
              </a:defRPr>
            </a:lvl9pPr>
          </a:lstStyle>
          <a:p>
            <a:pPr eaLnBrk="1">
              <a:lnSpc>
                <a:spcPct val="150000"/>
              </a:lnSpc>
              <a:buFont typeface="Roboto" charset="0"/>
              <a:buChar char="●"/>
            </a:pPr>
            <a:r>
              <a:rPr lang="hu-HU" sz="2200">
                <a:solidFill>
                  <a:srgbClr val="000000"/>
                </a:solidFill>
              </a:rPr>
              <a:t>Energia, erő, erőhatás</a:t>
            </a:r>
          </a:p>
          <a:p>
            <a:pPr eaLnBrk="1">
              <a:lnSpc>
                <a:spcPct val="150000"/>
              </a:lnSpc>
              <a:buFont typeface="Roboto" charset="0"/>
              <a:buChar char="●"/>
            </a:pPr>
            <a:r>
              <a:rPr lang="hu-HU" sz="2200">
                <a:solidFill>
                  <a:srgbClr val="000000"/>
                </a:solidFill>
              </a:rPr>
              <a:t>Energiahordozók</a:t>
            </a:r>
          </a:p>
          <a:p>
            <a:pPr eaLnBrk="1">
              <a:lnSpc>
                <a:spcPct val="150000"/>
              </a:lnSpc>
              <a:buFont typeface="Roboto" charset="0"/>
              <a:buChar char="●"/>
            </a:pPr>
            <a:r>
              <a:rPr lang="hu-HU" sz="2200">
                <a:solidFill>
                  <a:srgbClr val="000000"/>
                </a:solidFill>
              </a:rPr>
              <a:t>Környezetvédelem</a:t>
            </a:r>
          </a:p>
          <a:p>
            <a:pPr eaLnBrk="1">
              <a:lnSpc>
                <a:spcPct val="150000"/>
              </a:lnSpc>
              <a:buFont typeface="Roboto" charset="0"/>
              <a:buChar char="●"/>
            </a:pPr>
            <a:r>
              <a:rPr lang="hu-HU" sz="2200" b="1">
                <a:solidFill>
                  <a:srgbClr val="000000"/>
                </a:solidFill>
              </a:rPr>
              <a:t>Újrahasznosítás</a:t>
            </a:r>
          </a:p>
          <a:p>
            <a:pPr eaLnBrk="1">
              <a:lnSpc>
                <a:spcPct val="150000"/>
              </a:lnSpc>
              <a:buFont typeface="Roboto" charset="0"/>
              <a:buChar char="●"/>
            </a:pPr>
            <a:r>
              <a:rPr lang="hu-HU" sz="2200">
                <a:solidFill>
                  <a:srgbClr val="000000"/>
                </a:solidFill>
              </a:rPr>
              <a:t>Ökológiai lábnyom</a:t>
            </a:r>
          </a:p>
        </p:txBody>
      </p:sp>
      <p:pic>
        <p:nvPicPr>
          <p:cNvPr id="4100"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2938" y="454025"/>
            <a:ext cx="2339975" cy="3179763"/>
          </a:xfrm>
          <a:prstGeom prst="rect">
            <a:avLst/>
          </a:prstGeom>
          <a:noFill/>
          <a:ln>
            <a:noFill/>
          </a:ln>
          <a:effectLst/>
          <a:extLst>
            <a:ext uri="{909E8E84-426E-40DD-AFC4-6F175D3DCCD1}">
              <a14:hiddenFill xmlns:a14="http://schemas.microsoft.com/office/drawing/2010/main">
                <a:blipFill dpi="0" rotWithShape="0">
                  <a:blip/>
                  <a:srcRect l="1114" r="1114"/>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01" name="Rectangle 4"/>
          <p:cNvSpPr>
            <a:spLocks noChangeArrowheads="1"/>
          </p:cNvSpPr>
          <p:nvPr/>
        </p:nvSpPr>
        <p:spPr bwMode="auto">
          <a:xfrm>
            <a:off x="0" y="0"/>
            <a:ext cx="454025" cy="6480175"/>
          </a:xfrm>
          <a:prstGeom prst="rect">
            <a:avLst/>
          </a:prstGeom>
          <a:solidFill>
            <a:srgbClr val="881642"/>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a:p>
        </p:txBody>
      </p:sp>
      <p:sp>
        <p:nvSpPr>
          <p:cNvPr id="4102" name="Text Box 5"/>
          <p:cNvSpPr txBox="1">
            <a:spLocks noChangeArrowheads="1"/>
          </p:cNvSpPr>
          <p:nvPr/>
        </p:nvSpPr>
        <p:spPr bwMode="auto">
          <a:xfrm>
            <a:off x="642938" y="6032500"/>
            <a:ext cx="8220075"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bIns="9144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eaLnBrk="1">
              <a:lnSpc>
                <a:spcPct val="100000"/>
              </a:lnSpc>
              <a:buClrTx/>
              <a:buFontTx/>
              <a:buNone/>
            </a:pPr>
            <a:r>
              <a:rPr lang="hu-HU" sz="1200">
                <a:solidFill>
                  <a:srgbClr val="000000"/>
                </a:solidFill>
                <a:latin typeface="Roboto" charset="0"/>
              </a:rPr>
              <a:t>EFOP-3.3.6-17-2017-00001 Élményből tudást – Természetesen a Mátra Múzeumban</a:t>
            </a:r>
          </a:p>
        </p:txBody>
      </p:sp>
      <p:sp>
        <p:nvSpPr>
          <p:cNvPr id="4103" name="Text Box 6"/>
          <p:cNvSpPr txBox="1">
            <a:spLocks noChangeArrowheads="1"/>
          </p:cNvSpPr>
          <p:nvPr/>
        </p:nvSpPr>
        <p:spPr bwMode="auto">
          <a:xfrm>
            <a:off x="720725" y="5014913"/>
            <a:ext cx="10223500" cy="530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832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chemeClr val="bg1"/>
                </a:solidFill>
                <a:latin typeface="Arial" charset="0"/>
              </a:defRPr>
            </a:lvl9pPr>
          </a:lstStyle>
          <a:p>
            <a:pPr eaLnBrk="1">
              <a:buClrTx/>
              <a:buFontTx/>
              <a:buNone/>
            </a:pPr>
            <a:r>
              <a:rPr lang="hu-HU" sz="1500" b="1">
                <a:solidFill>
                  <a:srgbClr val="000000"/>
                </a:solidFill>
                <a:cs typeface="Times New Roman" pitchFamily="16" charset="0"/>
              </a:rPr>
              <a:t>Korosztály</a:t>
            </a:r>
            <a:r>
              <a:rPr lang="hu-HU" sz="1500">
                <a:solidFill>
                  <a:srgbClr val="000000"/>
                </a:solidFill>
                <a:cs typeface="Times New Roman" pitchFamily="16" charset="0"/>
              </a:rPr>
              <a:t>: 5-6. osztály</a:t>
            </a:r>
          </a:p>
          <a:p>
            <a:pPr eaLnBrk="1">
              <a:buClrTx/>
              <a:buFontTx/>
              <a:buNone/>
            </a:pPr>
            <a:r>
              <a:rPr lang="hu-HU" sz="1500" b="1">
                <a:solidFill>
                  <a:srgbClr val="000000"/>
                </a:solidFill>
                <a:cs typeface="Times New Roman" pitchFamily="16" charset="0"/>
              </a:rPr>
              <a:t>Kapcsolódás a NAT-hoz: </a:t>
            </a:r>
            <a:r>
              <a:rPr lang="hu-HU" sz="1500">
                <a:solidFill>
                  <a:srgbClr val="000000"/>
                </a:solidFill>
                <a:cs typeface="Times New Roman" pitchFamily="16" charset="0"/>
              </a:rPr>
              <a:t>Ember és természet &gt; Anyag, energia, információ &gt; kölcsönhatások, erők</a:t>
            </a:r>
          </a:p>
        </p:txBody>
      </p:sp>
      <p:pic>
        <p:nvPicPr>
          <p:cNvPr id="2" name="2F042821.wav">
            <a:hlinkClick r:id="" action="ppaction://media"/>
          </p:cNvPr>
          <p:cNvPicPr>
            <a:picLocks noChangeAspect="1"/>
          </p:cNvPicPr>
          <p:nvPr>
            <a:wavAudioFile r:embed="rId1" name="2F04EDDC.wav"/>
          </p:nvPr>
        </p:nvPicPr>
        <p:blipFill>
          <a:blip r:embed="rId5">
            <a:extLst>
              <a:ext uri="{28A0092B-C50C-407E-A947-70E740481C1C}">
                <a14:useLocalDpi xmlns:a14="http://schemas.microsoft.com/office/drawing/2010/main" val="0"/>
              </a:ext>
            </a:extLst>
          </a:blip>
          <a:srcRect/>
          <a:stretch>
            <a:fillRect/>
          </a:stretch>
        </p:blipFill>
        <p:spPr bwMode="auto">
          <a:xfrm>
            <a:off x="10694988" y="56546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530"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2938" y="454025"/>
            <a:ext cx="909637" cy="1236663"/>
          </a:xfrm>
          <a:prstGeom prst="rect">
            <a:avLst/>
          </a:prstGeom>
          <a:noFill/>
          <a:ln>
            <a:noFill/>
          </a:ln>
          <a:effectLst/>
          <a:extLst>
            <a:ext uri="{909E8E84-426E-40DD-AFC4-6F175D3DCCD1}">
              <a14:hiddenFill xmlns:a14="http://schemas.microsoft.com/office/drawing/2010/main">
                <a:blipFill dpi="0" rotWithShape="0">
                  <a:blip/>
                  <a:srcRect l="1114" r="1114"/>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31" name="Rectangle 2"/>
          <p:cNvSpPr>
            <a:spLocks noChangeArrowheads="1"/>
          </p:cNvSpPr>
          <p:nvPr/>
        </p:nvSpPr>
        <p:spPr bwMode="auto">
          <a:xfrm>
            <a:off x="0" y="0"/>
            <a:ext cx="454025" cy="6480175"/>
          </a:xfrm>
          <a:prstGeom prst="rect">
            <a:avLst/>
          </a:prstGeom>
          <a:solidFill>
            <a:srgbClr val="881642"/>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a:p>
        </p:txBody>
      </p:sp>
      <p:sp>
        <p:nvSpPr>
          <p:cNvPr id="22532" name="Text Box 3"/>
          <p:cNvSpPr txBox="1">
            <a:spLocks noChangeArrowheads="1"/>
          </p:cNvSpPr>
          <p:nvPr/>
        </p:nvSpPr>
        <p:spPr bwMode="auto">
          <a:xfrm>
            <a:off x="642938" y="6032500"/>
            <a:ext cx="8220075"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91440" rIns="90000" bIns="9144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eaLnBrk="1">
              <a:lnSpc>
                <a:spcPct val="100000"/>
              </a:lnSpc>
              <a:buClrTx/>
              <a:buFontTx/>
              <a:buNone/>
            </a:pPr>
            <a:r>
              <a:rPr lang="hu-HU" sz="1200">
                <a:solidFill>
                  <a:srgbClr val="000000"/>
                </a:solidFill>
                <a:latin typeface="Roboto" charset="0"/>
              </a:rPr>
              <a:t>EFOP-3.3.6-17-2017-00001 Élményből tudást – Természetesen a Mátra Múzeumban</a:t>
            </a:r>
          </a:p>
        </p:txBody>
      </p:sp>
      <p:sp>
        <p:nvSpPr>
          <p:cNvPr id="22533" name="Text Box 4"/>
          <p:cNvSpPr txBox="1">
            <a:spLocks noChangeArrowheads="1"/>
          </p:cNvSpPr>
          <p:nvPr/>
        </p:nvSpPr>
        <p:spPr bwMode="auto">
          <a:xfrm>
            <a:off x="4535488" y="176213"/>
            <a:ext cx="3816350" cy="430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ctr" eaLnBrk="1">
              <a:buClrTx/>
              <a:buFontTx/>
              <a:buNone/>
            </a:pPr>
            <a:r>
              <a:rPr lang="hu-HU" sz="2400" b="1">
                <a:solidFill>
                  <a:srgbClr val="000000"/>
                </a:solidFill>
              </a:rPr>
              <a:t>1. Papír</a:t>
            </a:r>
          </a:p>
        </p:txBody>
      </p:sp>
      <p:sp>
        <p:nvSpPr>
          <p:cNvPr id="22534" name="Text Box 5"/>
          <p:cNvSpPr txBox="1">
            <a:spLocks noChangeArrowheads="1"/>
          </p:cNvSpPr>
          <p:nvPr/>
        </p:nvSpPr>
        <p:spPr bwMode="auto">
          <a:xfrm>
            <a:off x="7127875" y="2582863"/>
            <a:ext cx="3887788" cy="3176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eaLnBrk="1">
              <a:lnSpc>
                <a:spcPct val="115000"/>
              </a:lnSpc>
              <a:spcAft>
                <a:spcPts val="1438"/>
              </a:spcAft>
              <a:buClrTx/>
              <a:buFontTx/>
              <a:buNone/>
            </a:pPr>
            <a:r>
              <a:rPr lang="hu-HU" sz="2000" i="1">
                <a:solidFill>
                  <a:srgbClr val="000000"/>
                </a:solidFill>
              </a:rPr>
              <a:t>Például 1 t papír előállításához 3,5 t fa és 6,4 m</a:t>
            </a:r>
            <a:r>
              <a:rPr lang="hu-HU" sz="2000" i="1" baseline="30000">
                <a:solidFill>
                  <a:srgbClr val="000000"/>
                </a:solidFill>
              </a:rPr>
              <a:t>3</a:t>
            </a:r>
            <a:r>
              <a:rPr lang="hu-HU" sz="2000" i="1">
                <a:solidFill>
                  <a:srgbClr val="000000"/>
                </a:solidFill>
              </a:rPr>
              <a:t> víz kell</a:t>
            </a:r>
            <a:r>
              <a:rPr lang="hu-HU" sz="2000">
                <a:solidFill>
                  <a:srgbClr val="000000"/>
                </a:solidFill>
              </a:rPr>
              <a:t>.</a:t>
            </a:r>
          </a:p>
          <a:p>
            <a:pPr eaLnBrk="1">
              <a:lnSpc>
                <a:spcPct val="115000"/>
              </a:lnSpc>
              <a:buClrTx/>
              <a:buFontTx/>
              <a:buNone/>
            </a:pPr>
            <a:r>
              <a:rPr lang="hu-HU" sz="2000">
                <a:solidFill>
                  <a:srgbClr val="000000"/>
                </a:solidFill>
              </a:rPr>
              <a:t>A papír előállítása élő fákat igénylő, nagyon energiaigényes folyamat, amely során mérgező, klórtartalmú melléktermékek (szennyvizek) is keletkeznek.</a:t>
            </a:r>
          </a:p>
        </p:txBody>
      </p:sp>
      <p:pic>
        <p:nvPicPr>
          <p:cNvPr id="22535" name="Picture 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638300" y="2592388"/>
            <a:ext cx="4679950" cy="2879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36" name="Text Box 7"/>
          <p:cNvSpPr txBox="1">
            <a:spLocks noChangeArrowheads="1"/>
          </p:cNvSpPr>
          <p:nvPr/>
        </p:nvSpPr>
        <p:spPr bwMode="auto">
          <a:xfrm>
            <a:off x="1800225" y="606425"/>
            <a:ext cx="9144000" cy="163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just" eaLnBrk="1" hangingPunct="1">
              <a:lnSpc>
                <a:spcPct val="115000"/>
              </a:lnSpc>
              <a:spcBef>
                <a:spcPts val="1000"/>
              </a:spcBef>
              <a:spcAft>
                <a:spcPts val="1425"/>
              </a:spcAft>
              <a:buClrTx/>
              <a:buFontTx/>
              <a:buNone/>
            </a:pPr>
            <a:r>
              <a:rPr lang="hu-HU" sz="2200">
                <a:solidFill>
                  <a:srgbClr val="000000"/>
                </a:solidFill>
              </a:rPr>
              <a:t>A papír természetes eredetű, aránylag gyorsan lebomlik és ezért ebből a szempontból környezetbarátnak tekinthető. Nem jelent problémát a papír hulladék tárolása sem a lebomlása miatt. Viszont a papírgyártáshoz sok fa és víz, valamint rengeteg energia szükséges. </a:t>
            </a:r>
          </a:p>
        </p:txBody>
      </p:sp>
      <p:sp>
        <p:nvSpPr>
          <p:cNvPr id="22537" name="Text Box 8"/>
          <p:cNvSpPr txBox="1">
            <a:spLocks noChangeArrowheads="1"/>
          </p:cNvSpPr>
          <p:nvPr/>
        </p:nvSpPr>
        <p:spPr bwMode="auto">
          <a:xfrm>
            <a:off x="1584325" y="5610225"/>
            <a:ext cx="4824413" cy="220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ctr" eaLnBrk="1">
              <a:spcBef>
                <a:spcPts val="563"/>
              </a:spcBef>
              <a:buClrTx/>
              <a:buFontTx/>
              <a:buNone/>
            </a:pPr>
            <a:r>
              <a:rPr lang="hu-HU" sz="900" i="1">
                <a:solidFill>
                  <a:srgbClr val="000000"/>
                </a:solidFill>
                <a:latin typeface="Times New Roman" pitchFamily="16" charset="0"/>
              </a:rPr>
              <a:t>Forrás:https://in.pinterest.com/pin/863776403513108939/</a:t>
            </a:r>
          </a:p>
        </p:txBody>
      </p:sp>
      <p:pic>
        <p:nvPicPr>
          <p:cNvPr id="2" name="600F3181.wav">
            <a:hlinkClick r:id="" action="ppaction://media"/>
          </p:cNvPr>
          <p:cNvPicPr>
            <a:picLocks noChangeAspect="1"/>
          </p:cNvPicPr>
          <p:nvPr>
            <a:wavAudioFile r:embed="rId1" name="600F2B04.wav"/>
          </p:nvPr>
        </p:nvPicPr>
        <p:blipFill>
          <a:blip r:embed="rId6">
            <a:extLst>
              <a:ext uri="{28A0092B-C50C-407E-A947-70E740481C1C}">
                <a14:useLocalDpi xmlns:a14="http://schemas.microsoft.com/office/drawing/2010/main" val="0"/>
              </a:ext>
            </a:extLst>
          </a:blip>
          <a:srcRect/>
          <a:stretch>
            <a:fillRect/>
          </a:stretch>
        </p:blipFill>
        <p:spPr bwMode="auto">
          <a:xfrm>
            <a:off x="10694988" y="56546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2938" y="454025"/>
            <a:ext cx="909637" cy="1236663"/>
          </a:xfrm>
          <a:prstGeom prst="rect">
            <a:avLst/>
          </a:prstGeom>
          <a:noFill/>
          <a:ln>
            <a:noFill/>
          </a:ln>
          <a:effectLst/>
          <a:extLst>
            <a:ext uri="{909E8E84-426E-40DD-AFC4-6F175D3DCCD1}">
              <a14:hiddenFill xmlns:a14="http://schemas.microsoft.com/office/drawing/2010/main">
                <a:blipFill dpi="0" rotWithShape="0">
                  <a:blip/>
                  <a:srcRect l="1114" r="1114"/>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55" name="Rectangle 2"/>
          <p:cNvSpPr>
            <a:spLocks noChangeArrowheads="1"/>
          </p:cNvSpPr>
          <p:nvPr/>
        </p:nvSpPr>
        <p:spPr bwMode="auto">
          <a:xfrm>
            <a:off x="0" y="0"/>
            <a:ext cx="454025" cy="6480175"/>
          </a:xfrm>
          <a:prstGeom prst="rect">
            <a:avLst/>
          </a:prstGeom>
          <a:solidFill>
            <a:srgbClr val="881642"/>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a:p>
        </p:txBody>
      </p:sp>
      <p:sp>
        <p:nvSpPr>
          <p:cNvPr id="23556" name="Text Box 3"/>
          <p:cNvSpPr txBox="1">
            <a:spLocks noChangeArrowheads="1"/>
          </p:cNvSpPr>
          <p:nvPr/>
        </p:nvSpPr>
        <p:spPr bwMode="auto">
          <a:xfrm>
            <a:off x="642938" y="6032500"/>
            <a:ext cx="8220075"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91440" rIns="90000" bIns="9144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eaLnBrk="1">
              <a:lnSpc>
                <a:spcPct val="100000"/>
              </a:lnSpc>
              <a:buClrTx/>
              <a:buFontTx/>
              <a:buNone/>
            </a:pPr>
            <a:r>
              <a:rPr lang="hu-HU" sz="1200">
                <a:solidFill>
                  <a:srgbClr val="000000"/>
                </a:solidFill>
                <a:latin typeface="Roboto" charset="0"/>
              </a:rPr>
              <a:t>EFOP-3.3.6-17-2017-00001 Élményből tudást – Természetesen a Mátra Múzeumban</a:t>
            </a:r>
          </a:p>
        </p:txBody>
      </p:sp>
      <p:sp>
        <p:nvSpPr>
          <p:cNvPr id="23557" name="Text Box 4"/>
          <p:cNvSpPr txBox="1">
            <a:spLocks noChangeArrowheads="1"/>
          </p:cNvSpPr>
          <p:nvPr/>
        </p:nvSpPr>
        <p:spPr bwMode="auto">
          <a:xfrm>
            <a:off x="2493963" y="144463"/>
            <a:ext cx="7175500" cy="565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ctr" eaLnBrk="1" hangingPunct="1">
              <a:lnSpc>
                <a:spcPct val="100000"/>
              </a:lnSpc>
              <a:buClrTx/>
              <a:buFontTx/>
              <a:buNone/>
            </a:pPr>
            <a:r>
              <a:rPr lang="hu-HU" sz="3200">
                <a:solidFill>
                  <a:srgbClr val="000000"/>
                </a:solidFill>
              </a:rPr>
              <a:t>Hogyan gyűjtsük szelektíven?</a:t>
            </a:r>
          </a:p>
        </p:txBody>
      </p:sp>
      <p:pic>
        <p:nvPicPr>
          <p:cNvPr id="23558"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303463" y="2090738"/>
            <a:ext cx="7534275" cy="34528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59" name="Text Box 6"/>
          <p:cNvSpPr txBox="1">
            <a:spLocks noChangeArrowheads="1"/>
          </p:cNvSpPr>
          <p:nvPr/>
        </p:nvSpPr>
        <p:spPr bwMode="auto">
          <a:xfrm>
            <a:off x="2430463" y="739775"/>
            <a:ext cx="7407275" cy="1585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just" eaLnBrk="1" hangingPunct="1">
              <a:lnSpc>
                <a:spcPct val="100000"/>
              </a:lnSpc>
              <a:buClrTx/>
              <a:buFontTx/>
              <a:buNone/>
            </a:pPr>
            <a:r>
              <a:rPr lang="hu-HU" sz="2000">
                <a:solidFill>
                  <a:srgbClr val="000000"/>
                </a:solidFill>
              </a:rPr>
              <a:t>Az újrahasznosítás alapfeltétele, hogy a hulladék papír ne legyen zsíros, ételmaradékkal szennyezett! A papírról távolítsuk el a fém és műanyag részeket (pl. gémkapocs, füzetspirál, műanyag fólia)!</a:t>
            </a:r>
          </a:p>
          <a:p>
            <a:pPr eaLnBrk="1" hangingPunct="1">
              <a:lnSpc>
                <a:spcPct val="100000"/>
              </a:lnSpc>
              <a:buClrTx/>
              <a:buFontTx/>
              <a:buNone/>
            </a:pPr>
            <a:endParaRPr lang="hu-HU">
              <a:solidFill>
                <a:srgbClr val="000000"/>
              </a:solidFill>
            </a:endParaRPr>
          </a:p>
        </p:txBody>
      </p:sp>
      <p:sp>
        <p:nvSpPr>
          <p:cNvPr id="23560" name="Text Box 7"/>
          <p:cNvSpPr txBox="1">
            <a:spLocks noChangeArrowheads="1"/>
          </p:cNvSpPr>
          <p:nvPr/>
        </p:nvSpPr>
        <p:spPr bwMode="auto">
          <a:xfrm>
            <a:off x="1439863" y="5759450"/>
            <a:ext cx="8929687" cy="220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ctr" eaLnBrk="1">
              <a:spcBef>
                <a:spcPts val="563"/>
              </a:spcBef>
              <a:buClrTx/>
              <a:buFontTx/>
              <a:buNone/>
            </a:pPr>
            <a:r>
              <a:rPr lang="hu-HU" sz="900" i="1">
                <a:solidFill>
                  <a:srgbClr val="000000"/>
                </a:solidFill>
                <a:latin typeface="Times New Roman" pitchFamily="16" charset="0"/>
              </a:rPr>
              <a:t>Forrás:http://ecolounge.hu/eletmod/interju-dr-szucs-pannival</a:t>
            </a:r>
          </a:p>
        </p:txBody>
      </p:sp>
      <p:pic>
        <p:nvPicPr>
          <p:cNvPr id="3" name="C9833212.wav">
            <a:hlinkClick r:id="" action="ppaction://media"/>
          </p:cNvPr>
          <p:cNvPicPr>
            <a:picLocks noChangeAspect="1"/>
          </p:cNvPicPr>
          <p:nvPr>
            <a:wavAudioFile r:embed="rId1" name="C98364F3.wav"/>
          </p:nvPr>
        </p:nvPicPr>
        <p:blipFill>
          <a:blip r:embed="rId6">
            <a:extLst>
              <a:ext uri="{28A0092B-C50C-407E-A947-70E740481C1C}">
                <a14:useLocalDpi xmlns:a14="http://schemas.microsoft.com/office/drawing/2010/main" val="0"/>
              </a:ext>
            </a:extLst>
          </a:blip>
          <a:srcRect/>
          <a:stretch>
            <a:fillRect/>
          </a:stretch>
        </p:blipFill>
        <p:spPr bwMode="auto">
          <a:xfrm>
            <a:off x="10694988" y="56546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4578"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2938" y="454025"/>
            <a:ext cx="909637" cy="1236663"/>
          </a:xfrm>
          <a:prstGeom prst="rect">
            <a:avLst/>
          </a:prstGeom>
          <a:noFill/>
          <a:ln>
            <a:noFill/>
          </a:ln>
          <a:effectLst/>
          <a:extLst>
            <a:ext uri="{909E8E84-426E-40DD-AFC4-6F175D3DCCD1}">
              <a14:hiddenFill xmlns:a14="http://schemas.microsoft.com/office/drawing/2010/main">
                <a:blipFill dpi="0" rotWithShape="0">
                  <a:blip/>
                  <a:srcRect l="1114" r="1114"/>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79" name="Rectangle 2"/>
          <p:cNvSpPr>
            <a:spLocks noChangeArrowheads="1"/>
          </p:cNvSpPr>
          <p:nvPr/>
        </p:nvSpPr>
        <p:spPr bwMode="auto">
          <a:xfrm>
            <a:off x="0" y="0"/>
            <a:ext cx="454025" cy="6480175"/>
          </a:xfrm>
          <a:prstGeom prst="rect">
            <a:avLst/>
          </a:prstGeom>
          <a:solidFill>
            <a:srgbClr val="881642"/>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a:p>
        </p:txBody>
      </p:sp>
      <p:sp>
        <p:nvSpPr>
          <p:cNvPr id="24580" name="Text Box 3"/>
          <p:cNvSpPr txBox="1">
            <a:spLocks noChangeArrowheads="1"/>
          </p:cNvSpPr>
          <p:nvPr/>
        </p:nvSpPr>
        <p:spPr bwMode="auto">
          <a:xfrm>
            <a:off x="642938" y="6032500"/>
            <a:ext cx="8220075"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91440" rIns="90000" bIns="9144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eaLnBrk="1">
              <a:lnSpc>
                <a:spcPct val="100000"/>
              </a:lnSpc>
              <a:buClrTx/>
              <a:buFontTx/>
              <a:buNone/>
            </a:pPr>
            <a:r>
              <a:rPr lang="hu-HU" sz="1200">
                <a:solidFill>
                  <a:srgbClr val="000000"/>
                </a:solidFill>
                <a:latin typeface="Roboto" charset="0"/>
              </a:rPr>
              <a:t>EFOP-3.3.6-17-2017-00001 Élményből tudást – Természetesen a Mátra Múzeumban</a:t>
            </a:r>
          </a:p>
        </p:txBody>
      </p:sp>
      <p:pic>
        <p:nvPicPr>
          <p:cNvPr id="24581"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868488" y="431800"/>
            <a:ext cx="3963987" cy="50403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82" name="Text Box 5"/>
          <p:cNvSpPr txBox="1">
            <a:spLocks noChangeArrowheads="1"/>
          </p:cNvSpPr>
          <p:nvPr/>
        </p:nvSpPr>
        <p:spPr bwMode="auto">
          <a:xfrm>
            <a:off x="6408738" y="261938"/>
            <a:ext cx="4894262" cy="5786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eaLnBrk="1">
              <a:lnSpc>
                <a:spcPct val="115000"/>
              </a:lnSpc>
              <a:buClrTx/>
              <a:buFontTx/>
              <a:buNone/>
            </a:pPr>
            <a:r>
              <a:rPr lang="hu-HU" sz="2200">
                <a:solidFill>
                  <a:srgbClr val="000000"/>
                </a:solidFill>
              </a:rPr>
              <a:t>Az újrahasznosított papírból készített termékek használatával energiát, pénzt takaríthatunk meg, ráadásul nem kell újabb fákat kivágni (sőt egyes termékek esetében akár teljesen ki is váltható a friss faanyag), és nem keletkezik nagy mennyiségű szennyvíz sem (pl. a cellulóz fehérítéséhez mérgező klórvegyületeket használnak).</a:t>
            </a:r>
          </a:p>
          <a:p>
            <a:pPr eaLnBrk="1">
              <a:lnSpc>
                <a:spcPct val="115000"/>
              </a:lnSpc>
              <a:buClrTx/>
              <a:buFontTx/>
              <a:buNone/>
            </a:pPr>
            <a:endParaRPr lang="hu-HU" sz="2200">
              <a:solidFill>
                <a:srgbClr val="000000"/>
              </a:solidFill>
            </a:endParaRPr>
          </a:p>
          <a:p>
            <a:pPr eaLnBrk="1">
              <a:lnSpc>
                <a:spcPct val="115000"/>
              </a:lnSpc>
              <a:buClrTx/>
              <a:buFontTx/>
              <a:buNone/>
            </a:pPr>
            <a:r>
              <a:rPr lang="hu-HU" sz="2200">
                <a:solidFill>
                  <a:srgbClr val="000000"/>
                </a:solidFill>
              </a:rPr>
              <a:t>Újrahasznosított papírból készülhet: csomagolópapír, vécépapír, füzet, papírtáska.</a:t>
            </a:r>
          </a:p>
        </p:txBody>
      </p:sp>
      <p:sp>
        <p:nvSpPr>
          <p:cNvPr id="24583" name="Text Box 6"/>
          <p:cNvSpPr txBox="1">
            <a:spLocks noChangeArrowheads="1"/>
          </p:cNvSpPr>
          <p:nvPr/>
        </p:nvSpPr>
        <p:spPr bwMode="auto">
          <a:xfrm>
            <a:off x="1582738" y="5683250"/>
            <a:ext cx="4681537" cy="220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ctr" eaLnBrk="1">
              <a:spcBef>
                <a:spcPts val="563"/>
              </a:spcBef>
              <a:buClrTx/>
              <a:buFontTx/>
              <a:buNone/>
            </a:pPr>
            <a:r>
              <a:rPr lang="hu-HU" sz="900" i="1">
                <a:solidFill>
                  <a:srgbClr val="000000"/>
                </a:solidFill>
                <a:latin typeface="Times New Roman" pitchFamily="16" charset="0"/>
              </a:rPr>
              <a:t>Forrás:http://kornyezetbarat.hulladekboltermek.hu/hulladek/hulladekfajtak/papirhulladek/</a:t>
            </a:r>
          </a:p>
        </p:txBody>
      </p:sp>
      <p:pic>
        <p:nvPicPr>
          <p:cNvPr id="2" name="AF0D3227.wav">
            <a:hlinkClick r:id="" action="ppaction://media"/>
          </p:cNvPr>
          <p:cNvPicPr>
            <a:picLocks noChangeAspect="1"/>
          </p:cNvPicPr>
          <p:nvPr>
            <a:wavAudioFile r:embed="rId1" name="AF0DCB13.wav"/>
          </p:nvPr>
        </p:nvPicPr>
        <p:blipFill>
          <a:blip r:embed="rId6">
            <a:extLst>
              <a:ext uri="{28A0092B-C50C-407E-A947-70E740481C1C}">
                <a14:useLocalDpi xmlns:a14="http://schemas.microsoft.com/office/drawing/2010/main" val="0"/>
              </a:ext>
            </a:extLst>
          </a:blip>
          <a:srcRect/>
          <a:stretch>
            <a:fillRect/>
          </a:stretch>
        </p:blipFill>
        <p:spPr bwMode="auto">
          <a:xfrm>
            <a:off x="10694988" y="56546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5602"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2938" y="454025"/>
            <a:ext cx="909637" cy="1236663"/>
          </a:xfrm>
          <a:prstGeom prst="rect">
            <a:avLst/>
          </a:prstGeom>
          <a:noFill/>
          <a:ln>
            <a:noFill/>
          </a:ln>
          <a:effectLst/>
          <a:extLst>
            <a:ext uri="{909E8E84-426E-40DD-AFC4-6F175D3DCCD1}">
              <a14:hiddenFill xmlns:a14="http://schemas.microsoft.com/office/drawing/2010/main">
                <a:blipFill dpi="0" rotWithShape="0">
                  <a:blip/>
                  <a:srcRect l="1114" r="1114"/>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603" name="Rectangle 2"/>
          <p:cNvSpPr>
            <a:spLocks noChangeArrowheads="1"/>
          </p:cNvSpPr>
          <p:nvPr/>
        </p:nvSpPr>
        <p:spPr bwMode="auto">
          <a:xfrm>
            <a:off x="0" y="0"/>
            <a:ext cx="454025" cy="6480175"/>
          </a:xfrm>
          <a:prstGeom prst="rect">
            <a:avLst/>
          </a:prstGeom>
          <a:solidFill>
            <a:srgbClr val="881642"/>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a:p>
        </p:txBody>
      </p:sp>
      <p:sp>
        <p:nvSpPr>
          <p:cNvPr id="25604" name="Text Box 3"/>
          <p:cNvSpPr txBox="1">
            <a:spLocks noChangeArrowheads="1"/>
          </p:cNvSpPr>
          <p:nvPr/>
        </p:nvSpPr>
        <p:spPr bwMode="auto">
          <a:xfrm>
            <a:off x="642938" y="6032500"/>
            <a:ext cx="8220075"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91440" rIns="90000" bIns="9144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eaLnBrk="1">
              <a:lnSpc>
                <a:spcPct val="100000"/>
              </a:lnSpc>
              <a:buClrTx/>
              <a:buFontTx/>
              <a:buNone/>
            </a:pPr>
            <a:r>
              <a:rPr lang="hu-HU" sz="1200">
                <a:solidFill>
                  <a:srgbClr val="000000"/>
                </a:solidFill>
                <a:latin typeface="Roboto" charset="0"/>
              </a:rPr>
              <a:t>EFOP-3.3.6-17-2017-00001 Élményből tudást – Természetesen a Mátra Múzeumban</a:t>
            </a:r>
          </a:p>
        </p:txBody>
      </p:sp>
      <p:pic>
        <p:nvPicPr>
          <p:cNvPr id="25605"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584325" y="2303463"/>
            <a:ext cx="4895850" cy="32400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606" name="Text Box 5"/>
          <p:cNvSpPr txBox="1">
            <a:spLocks noChangeArrowheads="1"/>
          </p:cNvSpPr>
          <p:nvPr/>
        </p:nvSpPr>
        <p:spPr bwMode="auto">
          <a:xfrm>
            <a:off x="4751388" y="261938"/>
            <a:ext cx="2663825" cy="45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ctr" eaLnBrk="1">
              <a:buClrTx/>
              <a:buFontTx/>
              <a:buNone/>
            </a:pPr>
            <a:r>
              <a:rPr lang="hu-HU" sz="2600" b="1">
                <a:solidFill>
                  <a:srgbClr val="000000"/>
                </a:solidFill>
              </a:rPr>
              <a:t>2. Fém</a:t>
            </a:r>
          </a:p>
        </p:txBody>
      </p:sp>
      <p:sp>
        <p:nvSpPr>
          <p:cNvPr id="25607" name="Text Box 6"/>
          <p:cNvSpPr txBox="1">
            <a:spLocks noChangeArrowheads="1"/>
          </p:cNvSpPr>
          <p:nvPr/>
        </p:nvSpPr>
        <p:spPr bwMode="auto">
          <a:xfrm>
            <a:off x="6983413" y="2160588"/>
            <a:ext cx="4319587" cy="3684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eaLnBrk="1" hangingPunct="1">
              <a:lnSpc>
                <a:spcPct val="115000"/>
              </a:lnSpc>
              <a:buClrTx/>
              <a:buFontTx/>
              <a:buNone/>
            </a:pPr>
            <a:r>
              <a:rPr lang="hu-HU" sz="2200">
                <a:solidFill>
                  <a:srgbClr val="000000"/>
                </a:solidFill>
              </a:rPr>
              <a:t>Ezen kívül az ércek bányászata során nagy mennyiségben keletkezik környezetre veszélyes melléktermék, aminek tárolása speciális körülményeket igényel.</a:t>
            </a:r>
          </a:p>
          <a:p>
            <a:pPr eaLnBrk="1" hangingPunct="1">
              <a:lnSpc>
                <a:spcPct val="115000"/>
              </a:lnSpc>
              <a:spcBef>
                <a:spcPts val="1000"/>
              </a:spcBef>
              <a:spcAft>
                <a:spcPts val="1425"/>
              </a:spcAft>
              <a:buClrTx/>
              <a:buFontTx/>
              <a:buNone/>
            </a:pPr>
            <a:r>
              <a:rPr lang="hu-HU" sz="2200">
                <a:solidFill>
                  <a:srgbClr val="000000"/>
                </a:solidFill>
              </a:rPr>
              <a:t>Gondoljunk csak a tiszai ciánszennyezésre (2000.) vagy az ajkai vörösiszap katasztrófára (2010.)!</a:t>
            </a:r>
          </a:p>
        </p:txBody>
      </p:sp>
      <p:sp>
        <p:nvSpPr>
          <p:cNvPr id="25608" name="Text Box 7"/>
          <p:cNvSpPr txBox="1">
            <a:spLocks noChangeArrowheads="1"/>
          </p:cNvSpPr>
          <p:nvPr/>
        </p:nvSpPr>
        <p:spPr bwMode="auto">
          <a:xfrm>
            <a:off x="1944688" y="936625"/>
            <a:ext cx="9144000" cy="1008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just" eaLnBrk="1" hangingPunct="1">
              <a:lnSpc>
                <a:spcPct val="115000"/>
              </a:lnSpc>
              <a:spcBef>
                <a:spcPts val="1000"/>
              </a:spcBef>
              <a:spcAft>
                <a:spcPts val="1425"/>
              </a:spcAft>
              <a:buClrTx/>
              <a:buFontTx/>
              <a:buNone/>
            </a:pPr>
            <a:r>
              <a:rPr lang="hu-HU" sz="2200">
                <a:solidFill>
                  <a:srgbClr val="000000"/>
                </a:solidFill>
              </a:rPr>
              <a:t>A fémek előállításához a föld mélyéből kibányászott érceket kohókban kell megolvasztani, ezért energia és költségigényes a gyártásuk. </a:t>
            </a:r>
          </a:p>
        </p:txBody>
      </p:sp>
      <p:sp>
        <p:nvSpPr>
          <p:cNvPr id="25609" name="Text Box 8"/>
          <p:cNvSpPr txBox="1">
            <a:spLocks noChangeArrowheads="1"/>
          </p:cNvSpPr>
          <p:nvPr/>
        </p:nvSpPr>
        <p:spPr bwMode="auto">
          <a:xfrm>
            <a:off x="1079500" y="5610225"/>
            <a:ext cx="5832475" cy="220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ctr" eaLnBrk="1">
              <a:spcBef>
                <a:spcPts val="563"/>
              </a:spcBef>
              <a:buClrTx/>
              <a:buFontTx/>
              <a:buNone/>
            </a:pPr>
            <a:r>
              <a:rPr lang="hu-HU" sz="900" i="1">
                <a:solidFill>
                  <a:srgbClr val="000000"/>
                </a:solidFill>
                <a:latin typeface="Times New Roman" pitchFamily="16" charset="0"/>
              </a:rPr>
              <a:t>Forrás:https://www.wgoqatar.com/2018/07/eu-is-preparing-an-appropriate-tariffs-response-to-washington/</a:t>
            </a:r>
          </a:p>
        </p:txBody>
      </p:sp>
      <p:pic>
        <p:nvPicPr>
          <p:cNvPr id="2" name="C5C33243.wav">
            <a:hlinkClick r:id="" action="ppaction://media"/>
          </p:cNvPr>
          <p:cNvPicPr>
            <a:picLocks noChangeAspect="1"/>
          </p:cNvPicPr>
          <p:nvPr>
            <a:wavAudioFile r:embed="rId1" name="C5C34F73.wav"/>
          </p:nvPr>
        </p:nvPicPr>
        <p:blipFill>
          <a:blip r:embed="rId6">
            <a:extLst>
              <a:ext uri="{28A0092B-C50C-407E-A947-70E740481C1C}">
                <a14:useLocalDpi xmlns:a14="http://schemas.microsoft.com/office/drawing/2010/main" val="0"/>
              </a:ext>
            </a:extLst>
          </a:blip>
          <a:srcRect/>
          <a:stretch>
            <a:fillRect/>
          </a:stretch>
        </p:blipFill>
        <p:spPr bwMode="auto">
          <a:xfrm>
            <a:off x="10694988" y="56546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6626"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2938" y="454025"/>
            <a:ext cx="909637" cy="1236663"/>
          </a:xfrm>
          <a:prstGeom prst="rect">
            <a:avLst/>
          </a:prstGeom>
          <a:noFill/>
          <a:ln>
            <a:noFill/>
          </a:ln>
          <a:effectLst/>
          <a:extLst>
            <a:ext uri="{909E8E84-426E-40DD-AFC4-6F175D3DCCD1}">
              <a14:hiddenFill xmlns:a14="http://schemas.microsoft.com/office/drawing/2010/main">
                <a:blipFill dpi="0" rotWithShape="0">
                  <a:blip/>
                  <a:srcRect l="1114" r="1114"/>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627" name="Rectangle 2"/>
          <p:cNvSpPr>
            <a:spLocks noChangeArrowheads="1"/>
          </p:cNvSpPr>
          <p:nvPr/>
        </p:nvSpPr>
        <p:spPr bwMode="auto">
          <a:xfrm>
            <a:off x="0" y="0"/>
            <a:ext cx="454025" cy="6480175"/>
          </a:xfrm>
          <a:prstGeom prst="rect">
            <a:avLst/>
          </a:prstGeom>
          <a:solidFill>
            <a:srgbClr val="881642"/>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a:p>
        </p:txBody>
      </p:sp>
      <p:sp>
        <p:nvSpPr>
          <p:cNvPr id="26628" name="Text Box 3"/>
          <p:cNvSpPr txBox="1">
            <a:spLocks noChangeArrowheads="1"/>
          </p:cNvSpPr>
          <p:nvPr/>
        </p:nvSpPr>
        <p:spPr bwMode="auto">
          <a:xfrm>
            <a:off x="642938" y="6032500"/>
            <a:ext cx="8220075"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bIns="9144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eaLnBrk="1">
              <a:lnSpc>
                <a:spcPct val="100000"/>
              </a:lnSpc>
              <a:buClrTx/>
              <a:buFontTx/>
              <a:buNone/>
            </a:pPr>
            <a:r>
              <a:rPr lang="hu-HU" sz="1200">
                <a:solidFill>
                  <a:srgbClr val="000000"/>
                </a:solidFill>
                <a:latin typeface="Roboto" charset="0"/>
              </a:rPr>
              <a:t>EFOP-3.3.6-17-2017-00001 Élményből tudást – Természetesen a Mátra Múzeumban</a:t>
            </a:r>
          </a:p>
        </p:txBody>
      </p:sp>
      <p:sp>
        <p:nvSpPr>
          <p:cNvPr id="26629" name="Text Box 4"/>
          <p:cNvSpPr txBox="1">
            <a:spLocks noChangeArrowheads="1"/>
          </p:cNvSpPr>
          <p:nvPr/>
        </p:nvSpPr>
        <p:spPr bwMode="auto">
          <a:xfrm>
            <a:off x="2266950" y="336550"/>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ctr" eaLnBrk="1" hangingPunct="1">
              <a:lnSpc>
                <a:spcPct val="100000"/>
              </a:lnSpc>
              <a:buClrTx/>
              <a:buFontTx/>
              <a:buNone/>
            </a:pPr>
            <a:r>
              <a:rPr lang="hu-HU" sz="3200">
                <a:solidFill>
                  <a:srgbClr val="000000"/>
                </a:solidFill>
              </a:rPr>
              <a:t>Hogyan gyűjtsük szelektíven?</a:t>
            </a:r>
          </a:p>
        </p:txBody>
      </p:sp>
      <p:sp>
        <p:nvSpPr>
          <p:cNvPr id="26630" name="Text Box 5"/>
          <p:cNvSpPr txBox="1">
            <a:spLocks noChangeArrowheads="1"/>
          </p:cNvSpPr>
          <p:nvPr/>
        </p:nvSpPr>
        <p:spPr bwMode="auto">
          <a:xfrm>
            <a:off x="2663825" y="1584325"/>
            <a:ext cx="3455988"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a:p>
        </p:txBody>
      </p:sp>
      <p:sp>
        <p:nvSpPr>
          <p:cNvPr id="26631" name="Text Box 6"/>
          <p:cNvSpPr txBox="1">
            <a:spLocks noChangeArrowheads="1"/>
          </p:cNvSpPr>
          <p:nvPr/>
        </p:nvSpPr>
        <p:spPr bwMode="auto">
          <a:xfrm>
            <a:off x="6623050" y="1584325"/>
            <a:ext cx="38163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a:p>
        </p:txBody>
      </p:sp>
      <p:sp>
        <p:nvSpPr>
          <p:cNvPr id="26632" name="Text Box 7"/>
          <p:cNvSpPr txBox="1">
            <a:spLocks noChangeArrowheads="1"/>
          </p:cNvSpPr>
          <p:nvPr/>
        </p:nvSpPr>
        <p:spPr bwMode="auto">
          <a:xfrm>
            <a:off x="2160588" y="1724025"/>
            <a:ext cx="3671887" cy="3460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eaLnBrk="1" hangingPunct="1">
              <a:lnSpc>
                <a:spcPct val="100000"/>
              </a:lnSpc>
              <a:spcBef>
                <a:spcPts val="1125"/>
              </a:spcBef>
              <a:buClrTx/>
              <a:buFontTx/>
              <a:buNone/>
            </a:pPr>
            <a:r>
              <a:rPr lang="hu-HU" sz="2200" b="1">
                <a:solidFill>
                  <a:srgbClr val="000000"/>
                </a:solidFill>
              </a:rPr>
              <a:t>Szelektíven gyűjthető:</a:t>
            </a:r>
          </a:p>
          <a:p>
            <a:pPr eaLnBrk="1" hangingPunct="1">
              <a:lnSpc>
                <a:spcPct val="100000"/>
              </a:lnSpc>
              <a:buClrTx/>
              <a:buFontTx/>
              <a:buNone/>
            </a:pPr>
            <a:endParaRPr lang="hu-HU" sz="2200" b="1">
              <a:solidFill>
                <a:srgbClr val="000000"/>
              </a:solidFill>
            </a:endParaRPr>
          </a:p>
          <a:p>
            <a:pPr eaLnBrk="1" hangingPunct="1">
              <a:lnSpc>
                <a:spcPct val="115000"/>
              </a:lnSpc>
              <a:buClrTx/>
              <a:buFontTx/>
              <a:buNone/>
            </a:pPr>
            <a:r>
              <a:rPr lang="hu-HU" sz="2200">
                <a:solidFill>
                  <a:srgbClr val="000000"/>
                </a:solidFill>
              </a:rPr>
              <a:t>- alumínium italdobozok,</a:t>
            </a:r>
          </a:p>
          <a:p>
            <a:pPr eaLnBrk="1" hangingPunct="1">
              <a:lnSpc>
                <a:spcPct val="115000"/>
              </a:lnSpc>
              <a:buClrTx/>
              <a:buFontTx/>
              <a:buNone/>
            </a:pPr>
            <a:r>
              <a:rPr lang="hu-HU" sz="2200">
                <a:solidFill>
                  <a:srgbClr val="000000"/>
                </a:solidFill>
              </a:rPr>
              <a:t>- alufólia,</a:t>
            </a:r>
          </a:p>
          <a:p>
            <a:pPr eaLnBrk="1" hangingPunct="1">
              <a:lnSpc>
                <a:spcPct val="115000"/>
              </a:lnSpc>
              <a:buClrTx/>
              <a:buFontTx/>
              <a:buNone/>
            </a:pPr>
            <a:r>
              <a:rPr lang="hu-HU" sz="2200">
                <a:solidFill>
                  <a:srgbClr val="000000"/>
                </a:solidFill>
              </a:rPr>
              <a:t>- fém konzervdobozok,</a:t>
            </a:r>
          </a:p>
          <a:p>
            <a:pPr eaLnBrk="1" hangingPunct="1">
              <a:lnSpc>
                <a:spcPct val="115000"/>
              </a:lnSpc>
              <a:buClrTx/>
              <a:buFontTx/>
              <a:buNone/>
            </a:pPr>
            <a:r>
              <a:rPr lang="hu-HU" sz="2200">
                <a:solidFill>
                  <a:srgbClr val="000000"/>
                </a:solidFill>
              </a:rPr>
              <a:t>- fém zárókupakok,</a:t>
            </a:r>
          </a:p>
          <a:p>
            <a:pPr eaLnBrk="1" hangingPunct="1">
              <a:lnSpc>
                <a:spcPct val="115000"/>
              </a:lnSpc>
              <a:buClrTx/>
              <a:buFontTx/>
              <a:buNone/>
            </a:pPr>
            <a:r>
              <a:rPr lang="hu-HU" sz="2200">
                <a:solidFill>
                  <a:srgbClr val="000000"/>
                </a:solidFill>
              </a:rPr>
              <a:t>- hajtógázos hajlakk,</a:t>
            </a:r>
          </a:p>
          <a:p>
            <a:pPr eaLnBrk="1" hangingPunct="1">
              <a:lnSpc>
                <a:spcPct val="115000"/>
              </a:lnSpc>
              <a:buClrTx/>
              <a:buFontTx/>
              <a:buNone/>
            </a:pPr>
            <a:r>
              <a:rPr lang="hu-HU" sz="2200">
                <a:solidFill>
                  <a:srgbClr val="000000"/>
                </a:solidFill>
              </a:rPr>
              <a:t>- borotvagél,</a:t>
            </a:r>
          </a:p>
          <a:p>
            <a:pPr eaLnBrk="1" hangingPunct="1">
              <a:lnSpc>
                <a:spcPct val="115000"/>
              </a:lnSpc>
              <a:buClrTx/>
              <a:buFontTx/>
              <a:buNone/>
            </a:pPr>
            <a:r>
              <a:rPr lang="hu-HU" sz="2200">
                <a:solidFill>
                  <a:srgbClr val="000000"/>
                </a:solidFill>
              </a:rPr>
              <a:t>- dezodor.</a:t>
            </a:r>
          </a:p>
        </p:txBody>
      </p:sp>
      <p:sp>
        <p:nvSpPr>
          <p:cNvPr id="26633" name="Text Box 8"/>
          <p:cNvSpPr txBox="1">
            <a:spLocks noChangeArrowheads="1"/>
          </p:cNvSpPr>
          <p:nvPr/>
        </p:nvSpPr>
        <p:spPr bwMode="auto">
          <a:xfrm>
            <a:off x="6767513" y="1728788"/>
            <a:ext cx="4032250" cy="2305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eaLnBrk="1" hangingPunct="1">
              <a:lnSpc>
                <a:spcPct val="100000"/>
              </a:lnSpc>
              <a:buClrTx/>
              <a:buFontTx/>
              <a:buNone/>
            </a:pPr>
            <a:r>
              <a:rPr lang="hu-HU" sz="2200" b="1">
                <a:solidFill>
                  <a:srgbClr val="000000"/>
                </a:solidFill>
              </a:rPr>
              <a:t>Szelektíven NEM gyűjthető:</a:t>
            </a:r>
          </a:p>
          <a:p>
            <a:pPr eaLnBrk="1" hangingPunct="1">
              <a:lnSpc>
                <a:spcPct val="100000"/>
              </a:lnSpc>
              <a:buClrTx/>
              <a:buFontTx/>
              <a:buNone/>
            </a:pPr>
            <a:endParaRPr lang="hu-HU" sz="2200" b="1">
              <a:solidFill>
                <a:srgbClr val="000000"/>
              </a:solidFill>
            </a:endParaRPr>
          </a:p>
          <a:p>
            <a:pPr eaLnBrk="1" hangingPunct="1">
              <a:lnSpc>
                <a:spcPct val="115000"/>
              </a:lnSpc>
              <a:buClrTx/>
              <a:buFontTx/>
              <a:buNone/>
            </a:pPr>
            <a:r>
              <a:rPr lang="hu-HU" sz="2200">
                <a:solidFill>
                  <a:srgbClr val="000000"/>
                </a:solidFill>
              </a:rPr>
              <a:t>- ételmaradékkal szennyezett</a:t>
            </a:r>
          </a:p>
          <a:p>
            <a:pPr eaLnBrk="1" hangingPunct="1">
              <a:lnSpc>
                <a:spcPct val="115000"/>
              </a:lnSpc>
              <a:buClrTx/>
              <a:buFontTx/>
              <a:buNone/>
            </a:pPr>
            <a:r>
              <a:rPr lang="hu-HU" sz="2200">
                <a:solidFill>
                  <a:srgbClr val="000000"/>
                </a:solidFill>
              </a:rPr>
              <a:t>  konzervdoboz,</a:t>
            </a:r>
          </a:p>
          <a:p>
            <a:pPr eaLnBrk="1" hangingPunct="1">
              <a:lnSpc>
                <a:spcPct val="115000"/>
              </a:lnSpc>
              <a:buClrTx/>
              <a:buFontTx/>
              <a:buNone/>
            </a:pPr>
            <a:r>
              <a:rPr lang="hu-HU" sz="2200">
                <a:solidFill>
                  <a:srgbClr val="000000"/>
                </a:solidFill>
              </a:rPr>
              <a:t>- gázpalack,</a:t>
            </a:r>
          </a:p>
          <a:p>
            <a:pPr eaLnBrk="1" hangingPunct="1">
              <a:lnSpc>
                <a:spcPct val="115000"/>
              </a:lnSpc>
              <a:buClrTx/>
              <a:buFontTx/>
              <a:buNone/>
            </a:pPr>
            <a:r>
              <a:rPr lang="hu-HU" sz="2200">
                <a:solidFill>
                  <a:srgbClr val="000000"/>
                </a:solidFill>
              </a:rPr>
              <a:t>- elektronikai alkatrészek.</a:t>
            </a:r>
          </a:p>
        </p:txBody>
      </p:sp>
      <p:pic>
        <p:nvPicPr>
          <p:cNvPr id="2" name="E21A3259.wav">
            <a:hlinkClick r:id="" action="ppaction://media"/>
          </p:cNvPr>
          <p:cNvPicPr>
            <a:picLocks noChangeAspect="1"/>
          </p:cNvPicPr>
          <p:nvPr>
            <a:wavAudioFile r:embed="rId1" name="E21AF177.wav"/>
          </p:nvPr>
        </p:nvPicPr>
        <p:blipFill>
          <a:blip r:embed="rId5">
            <a:extLst>
              <a:ext uri="{28A0092B-C50C-407E-A947-70E740481C1C}">
                <a14:useLocalDpi xmlns:a14="http://schemas.microsoft.com/office/drawing/2010/main" val="0"/>
              </a:ext>
            </a:extLst>
          </a:blip>
          <a:srcRect/>
          <a:stretch>
            <a:fillRect/>
          </a:stretch>
        </p:blipFill>
        <p:spPr bwMode="auto">
          <a:xfrm>
            <a:off x="10694988" y="56546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7650"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2938" y="454025"/>
            <a:ext cx="909637" cy="1236663"/>
          </a:xfrm>
          <a:prstGeom prst="rect">
            <a:avLst/>
          </a:prstGeom>
          <a:noFill/>
          <a:ln>
            <a:noFill/>
          </a:ln>
          <a:effectLst/>
          <a:extLst>
            <a:ext uri="{909E8E84-426E-40DD-AFC4-6F175D3DCCD1}">
              <a14:hiddenFill xmlns:a14="http://schemas.microsoft.com/office/drawing/2010/main">
                <a:blipFill dpi="0" rotWithShape="0">
                  <a:blip/>
                  <a:srcRect l="1114" r="1114"/>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51" name="Rectangle 2"/>
          <p:cNvSpPr>
            <a:spLocks noChangeArrowheads="1"/>
          </p:cNvSpPr>
          <p:nvPr/>
        </p:nvSpPr>
        <p:spPr bwMode="auto">
          <a:xfrm>
            <a:off x="0" y="0"/>
            <a:ext cx="454025" cy="6480175"/>
          </a:xfrm>
          <a:prstGeom prst="rect">
            <a:avLst/>
          </a:prstGeom>
          <a:solidFill>
            <a:srgbClr val="881642"/>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a:p>
        </p:txBody>
      </p:sp>
      <p:sp>
        <p:nvSpPr>
          <p:cNvPr id="27652" name="Text Box 3"/>
          <p:cNvSpPr txBox="1">
            <a:spLocks noChangeArrowheads="1"/>
          </p:cNvSpPr>
          <p:nvPr/>
        </p:nvSpPr>
        <p:spPr bwMode="auto">
          <a:xfrm>
            <a:off x="642938" y="6032500"/>
            <a:ext cx="8220075"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91440" rIns="90000" bIns="9144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eaLnBrk="1">
              <a:lnSpc>
                <a:spcPct val="100000"/>
              </a:lnSpc>
              <a:buClrTx/>
              <a:buFontTx/>
              <a:buNone/>
            </a:pPr>
            <a:r>
              <a:rPr lang="hu-HU" sz="1200">
                <a:solidFill>
                  <a:srgbClr val="000000"/>
                </a:solidFill>
                <a:latin typeface="Roboto" charset="0"/>
              </a:rPr>
              <a:t>EFOP-3.3.6-17-2017-00001 Élményből tudást – Természetesen a Mátra Múzeumban</a:t>
            </a:r>
          </a:p>
        </p:txBody>
      </p:sp>
      <p:pic>
        <p:nvPicPr>
          <p:cNvPr id="27653"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727200" y="576263"/>
            <a:ext cx="4322763" cy="50403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54" name="Text Box 5"/>
          <p:cNvSpPr txBox="1">
            <a:spLocks noChangeArrowheads="1"/>
          </p:cNvSpPr>
          <p:nvPr/>
        </p:nvSpPr>
        <p:spPr bwMode="auto">
          <a:xfrm>
            <a:off x="6467475" y="833438"/>
            <a:ext cx="4679950" cy="5138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eaLnBrk="1">
              <a:lnSpc>
                <a:spcPct val="115000"/>
              </a:lnSpc>
              <a:buClrTx/>
              <a:buFontTx/>
              <a:buNone/>
            </a:pPr>
            <a:r>
              <a:rPr lang="hu-HU" sz="2200">
                <a:solidFill>
                  <a:srgbClr val="000000"/>
                </a:solidFill>
              </a:rPr>
              <a:t>A fémhulladékok újrahasznosítása nemcsak a kibányászott ércek mennyiségét csökkenti, hanem sokkal kevesebb energiát is igényel (pl. az acél esetében 13-szor kevesebb energiára van szükség új termék előállítása esetén). Az alumínium pedig szinte 100%-ban újrahasznosítható és készülhet belőle: kerékpár, autó- és motoralkatrész, csomagolóanyag.</a:t>
            </a:r>
          </a:p>
        </p:txBody>
      </p:sp>
      <p:sp>
        <p:nvSpPr>
          <p:cNvPr id="27655" name="Text Box 6"/>
          <p:cNvSpPr txBox="1">
            <a:spLocks noChangeArrowheads="1"/>
          </p:cNvSpPr>
          <p:nvPr/>
        </p:nvSpPr>
        <p:spPr bwMode="auto">
          <a:xfrm>
            <a:off x="863600" y="5400675"/>
            <a:ext cx="5834063" cy="220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ctr" eaLnBrk="1">
              <a:spcBef>
                <a:spcPts val="563"/>
              </a:spcBef>
              <a:buClrTx/>
              <a:buFontTx/>
              <a:buNone/>
            </a:pPr>
            <a:r>
              <a:rPr lang="hu-HU" sz="900" i="1">
                <a:solidFill>
                  <a:srgbClr val="000000"/>
                </a:solidFill>
                <a:latin typeface="Times New Roman" pitchFamily="16" charset="0"/>
              </a:rPr>
              <a:t>Forrás:http://kornyezetbarat.hulladekboltermek.hu/hulladek/hulladekfajtak/femhulladek/</a:t>
            </a:r>
          </a:p>
        </p:txBody>
      </p:sp>
      <p:pic>
        <p:nvPicPr>
          <p:cNvPr id="2" name="731E3290.wav">
            <a:hlinkClick r:id="" action="ppaction://media"/>
          </p:cNvPr>
          <p:cNvPicPr>
            <a:picLocks noChangeAspect="1"/>
          </p:cNvPicPr>
          <p:nvPr>
            <a:wavAudioFile r:embed="rId1" name="731E9CC6.wav"/>
          </p:nvPr>
        </p:nvPicPr>
        <p:blipFill>
          <a:blip r:embed="rId6">
            <a:extLst>
              <a:ext uri="{28A0092B-C50C-407E-A947-70E740481C1C}">
                <a14:useLocalDpi xmlns:a14="http://schemas.microsoft.com/office/drawing/2010/main" val="0"/>
              </a:ext>
            </a:extLst>
          </a:blip>
          <a:srcRect/>
          <a:stretch>
            <a:fillRect/>
          </a:stretch>
        </p:blipFill>
        <p:spPr bwMode="auto">
          <a:xfrm>
            <a:off x="10694988" y="56546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8674"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2938" y="454025"/>
            <a:ext cx="909637" cy="1236663"/>
          </a:xfrm>
          <a:prstGeom prst="rect">
            <a:avLst/>
          </a:prstGeom>
          <a:noFill/>
          <a:ln>
            <a:noFill/>
          </a:ln>
          <a:effectLst/>
          <a:extLst>
            <a:ext uri="{909E8E84-426E-40DD-AFC4-6F175D3DCCD1}">
              <a14:hiddenFill xmlns:a14="http://schemas.microsoft.com/office/drawing/2010/main">
                <a:blipFill dpi="0" rotWithShape="0">
                  <a:blip/>
                  <a:srcRect l="1114" r="1114"/>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75" name="Rectangle 2"/>
          <p:cNvSpPr>
            <a:spLocks noChangeArrowheads="1"/>
          </p:cNvSpPr>
          <p:nvPr/>
        </p:nvSpPr>
        <p:spPr bwMode="auto">
          <a:xfrm>
            <a:off x="0" y="0"/>
            <a:ext cx="454025" cy="6480175"/>
          </a:xfrm>
          <a:prstGeom prst="rect">
            <a:avLst/>
          </a:prstGeom>
          <a:solidFill>
            <a:srgbClr val="881642"/>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a:p>
        </p:txBody>
      </p:sp>
      <p:sp>
        <p:nvSpPr>
          <p:cNvPr id="28676" name="Text Box 3"/>
          <p:cNvSpPr txBox="1">
            <a:spLocks noChangeArrowheads="1"/>
          </p:cNvSpPr>
          <p:nvPr/>
        </p:nvSpPr>
        <p:spPr bwMode="auto">
          <a:xfrm>
            <a:off x="642938" y="6032500"/>
            <a:ext cx="8220075"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91440" rIns="90000" bIns="9144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eaLnBrk="1">
              <a:lnSpc>
                <a:spcPct val="100000"/>
              </a:lnSpc>
              <a:buClrTx/>
              <a:buFontTx/>
              <a:buNone/>
            </a:pPr>
            <a:r>
              <a:rPr lang="hu-HU" sz="1200">
                <a:solidFill>
                  <a:srgbClr val="000000"/>
                </a:solidFill>
                <a:latin typeface="Roboto" charset="0"/>
              </a:rPr>
              <a:t>EFOP-3.3.6-17-2017-00001 Élményből tudást – Természetesen a Mátra Múzeumban</a:t>
            </a:r>
          </a:p>
        </p:txBody>
      </p:sp>
      <p:sp>
        <p:nvSpPr>
          <p:cNvPr id="28677" name="Text Box 4"/>
          <p:cNvSpPr txBox="1">
            <a:spLocks noChangeArrowheads="1"/>
          </p:cNvSpPr>
          <p:nvPr/>
        </p:nvSpPr>
        <p:spPr bwMode="auto">
          <a:xfrm>
            <a:off x="2663825" y="144463"/>
            <a:ext cx="7415213" cy="45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ctr" eaLnBrk="1">
              <a:buClrTx/>
              <a:buFontTx/>
              <a:buNone/>
            </a:pPr>
            <a:r>
              <a:rPr lang="hu-HU" sz="2600" b="1">
                <a:solidFill>
                  <a:srgbClr val="000000"/>
                </a:solidFill>
              </a:rPr>
              <a:t>3. Műanyag</a:t>
            </a:r>
          </a:p>
        </p:txBody>
      </p:sp>
      <p:pic>
        <p:nvPicPr>
          <p:cNvPr id="28678"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368425" y="2376488"/>
            <a:ext cx="4679950" cy="32400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79" name="Text Box 6"/>
          <p:cNvSpPr txBox="1">
            <a:spLocks noChangeArrowheads="1"/>
          </p:cNvSpPr>
          <p:nvPr/>
        </p:nvSpPr>
        <p:spPr bwMode="auto">
          <a:xfrm>
            <a:off x="1944688" y="720725"/>
            <a:ext cx="9288462" cy="1430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just" eaLnBrk="1" hangingPunct="1">
              <a:lnSpc>
                <a:spcPct val="100000"/>
              </a:lnSpc>
              <a:spcBef>
                <a:spcPts val="1000"/>
              </a:spcBef>
              <a:spcAft>
                <a:spcPts val="1425"/>
              </a:spcAft>
              <a:buClrTx/>
              <a:buFontTx/>
              <a:buNone/>
            </a:pPr>
            <a:r>
              <a:rPr lang="hu-HU" sz="2200">
                <a:solidFill>
                  <a:srgbClr val="000000"/>
                </a:solidFill>
              </a:rPr>
              <a:t>A műanyag mesterséges eredetű, kőolajból előállított, a környezetben rendkívül nehezen vagy szinte egyáltalán nem bomlik le, égése során mérgező anyagok szabadulnak fel, ezért nagy problémát jelent a műanyag hulladékok kezelése, tárolása.</a:t>
            </a:r>
          </a:p>
        </p:txBody>
      </p:sp>
      <p:sp>
        <p:nvSpPr>
          <p:cNvPr id="28680" name="Text Box 7"/>
          <p:cNvSpPr txBox="1">
            <a:spLocks noChangeArrowheads="1"/>
          </p:cNvSpPr>
          <p:nvPr/>
        </p:nvSpPr>
        <p:spPr bwMode="auto">
          <a:xfrm>
            <a:off x="6624638" y="2232025"/>
            <a:ext cx="4679950" cy="3671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eaLnBrk="1">
              <a:buClrTx/>
              <a:buFontTx/>
              <a:buNone/>
            </a:pPr>
            <a:r>
              <a:rPr lang="hu-HU" sz="2200">
                <a:solidFill>
                  <a:srgbClr val="000000"/>
                </a:solidFill>
              </a:rPr>
              <a:t>A fajtatiszta műanyag hulladék feldolgozható, ehhez azonban típusjelöléssel kell ellátni a csomagolóanyagokat. Kívánatos lenne használatuk mérséklése, különös tekintettel a folyékony élelmiszerek csomagolásaira, hiszen visszagyűjtésük megoldatlan, újrahasznosításuk minimális, nem lebomlóak, mérgező adalékanyagokat tartalmaznak.</a:t>
            </a:r>
          </a:p>
        </p:txBody>
      </p:sp>
      <p:sp>
        <p:nvSpPr>
          <p:cNvPr id="28681" name="Text Box 8"/>
          <p:cNvSpPr txBox="1">
            <a:spLocks noChangeArrowheads="1"/>
          </p:cNvSpPr>
          <p:nvPr/>
        </p:nvSpPr>
        <p:spPr bwMode="auto">
          <a:xfrm>
            <a:off x="1079500" y="5688013"/>
            <a:ext cx="5257800" cy="220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ctr" eaLnBrk="1">
              <a:spcBef>
                <a:spcPts val="563"/>
              </a:spcBef>
              <a:buClrTx/>
              <a:buFontTx/>
              <a:buNone/>
            </a:pPr>
            <a:r>
              <a:rPr lang="hu-HU" sz="900" i="1">
                <a:solidFill>
                  <a:srgbClr val="000000"/>
                </a:solidFill>
                <a:latin typeface="Times New Roman" pitchFamily="16" charset="0"/>
              </a:rPr>
              <a:t>Forrás:https://dir.indiamart.com/impcat/pet-bottle-blowing-machine.html?biz=30</a:t>
            </a:r>
          </a:p>
        </p:txBody>
      </p:sp>
      <p:pic>
        <p:nvPicPr>
          <p:cNvPr id="3" name="9F613306.wav">
            <a:hlinkClick r:id="" action="ppaction://media"/>
          </p:cNvPr>
          <p:cNvPicPr>
            <a:picLocks noChangeAspect="1"/>
          </p:cNvPicPr>
          <p:nvPr>
            <a:wavAudioFile r:embed="rId1" name="9F61AE35.wav"/>
          </p:nvPr>
        </p:nvPicPr>
        <p:blipFill>
          <a:blip r:embed="rId6">
            <a:extLst>
              <a:ext uri="{28A0092B-C50C-407E-A947-70E740481C1C}">
                <a14:useLocalDpi xmlns:a14="http://schemas.microsoft.com/office/drawing/2010/main" val="0"/>
              </a:ext>
            </a:extLst>
          </a:blip>
          <a:srcRect/>
          <a:stretch>
            <a:fillRect/>
          </a:stretch>
        </p:blipFill>
        <p:spPr bwMode="auto">
          <a:xfrm>
            <a:off x="10694988" y="56546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9698"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2938" y="454025"/>
            <a:ext cx="909637" cy="1236663"/>
          </a:xfrm>
          <a:prstGeom prst="rect">
            <a:avLst/>
          </a:prstGeom>
          <a:noFill/>
          <a:ln>
            <a:noFill/>
          </a:ln>
          <a:effectLst/>
          <a:extLst>
            <a:ext uri="{909E8E84-426E-40DD-AFC4-6F175D3DCCD1}">
              <a14:hiddenFill xmlns:a14="http://schemas.microsoft.com/office/drawing/2010/main">
                <a:blipFill dpi="0" rotWithShape="0">
                  <a:blip/>
                  <a:srcRect l="1114" r="1114"/>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699" name="Rectangle 2"/>
          <p:cNvSpPr>
            <a:spLocks noChangeArrowheads="1"/>
          </p:cNvSpPr>
          <p:nvPr/>
        </p:nvSpPr>
        <p:spPr bwMode="auto">
          <a:xfrm>
            <a:off x="0" y="0"/>
            <a:ext cx="454025" cy="6480175"/>
          </a:xfrm>
          <a:prstGeom prst="rect">
            <a:avLst/>
          </a:prstGeom>
          <a:solidFill>
            <a:srgbClr val="881642"/>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a:p>
        </p:txBody>
      </p:sp>
      <p:sp>
        <p:nvSpPr>
          <p:cNvPr id="29700" name="Text Box 3"/>
          <p:cNvSpPr txBox="1">
            <a:spLocks noChangeArrowheads="1"/>
          </p:cNvSpPr>
          <p:nvPr/>
        </p:nvSpPr>
        <p:spPr bwMode="auto">
          <a:xfrm>
            <a:off x="642938" y="6032500"/>
            <a:ext cx="8220075"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91440" rIns="90000" bIns="9144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eaLnBrk="1">
              <a:lnSpc>
                <a:spcPct val="100000"/>
              </a:lnSpc>
              <a:buClrTx/>
              <a:buFontTx/>
              <a:buNone/>
            </a:pPr>
            <a:r>
              <a:rPr lang="hu-HU" sz="1200">
                <a:solidFill>
                  <a:srgbClr val="000000"/>
                </a:solidFill>
                <a:latin typeface="Roboto" charset="0"/>
              </a:rPr>
              <a:t>EFOP-3.3.6-17-2017-00001 Élményből tudást – Természetesen a Mátra Múzeumban</a:t>
            </a:r>
          </a:p>
        </p:txBody>
      </p:sp>
      <p:sp>
        <p:nvSpPr>
          <p:cNvPr id="29701" name="Text Box 4"/>
          <p:cNvSpPr txBox="1">
            <a:spLocks noChangeArrowheads="1"/>
          </p:cNvSpPr>
          <p:nvPr/>
        </p:nvSpPr>
        <p:spPr bwMode="auto">
          <a:xfrm>
            <a:off x="2066925" y="144463"/>
            <a:ext cx="8229600" cy="792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ctr" eaLnBrk="1" hangingPunct="1">
              <a:lnSpc>
                <a:spcPct val="100000"/>
              </a:lnSpc>
              <a:buClrTx/>
              <a:buFontTx/>
              <a:buNone/>
            </a:pPr>
            <a:r>
              <a:rPr lang="hu-HU" sz="3200">
                <a:solidFill>
                  <a:srgbClr val="000000"/>
                </a:solidFill>
              </a:rPr>
              <a:t>Hogyan gyűjtsük szelektíven?</a:t>
            </a:r>
          </a:p>
        </p:txBody>
      </p:sp>
      <p:pic>
        <p:nvPicPr>
          <p:cNvPr id="29702"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160588" y="1079500"/>
            <a:ext cx="8229600" cy="43926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703" name="Text Box 6"/>
          <p:cNvSpPr txBox="1">
            <a:spLocks noChangeArrowheads="1"/>
          </p:cNvSpPr>
          <p:nvPr/>
        </p:nvSpPr>
        <p:spPr bwMode="auto">
          <a:xfrm>
            <a:off x="2735263" y="5616575"/>
            <a:ext cx="6624637" cy="220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ctr" eaLnBrk="1">
              <a:spcBef>
                <a:spcPts val="563"/>
              </a:spcBef>
              <a:buClrTx/>
              <a:buFontTx/>
              <a:buNone/>
            </a:pPr>
            <a:r>
              <a:rPr lang="hu-HU" sz="900" i="1">
                <a:solidFill>
                  <a:srgbClr val="000000"/>
                </a:solidFill>
                <a:latin typeface="Times New Roman" pitchFamily="16" charset="0"/>
              </a:rPr>
              <a:t>Forrás:https://zoldfu.blog.hu/2017/11/08/igy_szelektalj_helyesen_avagy_szelektiv_hulladek_abc</a:t>
            </a:r>
          </a:p>
        </p:txBody>
      </p:sp>
      <p:pic>
        <p:nvPicPr>
          <p:cNvPr id="2" name="151D3321.wav">
            <a:hlinkClick r:id="" action="ppaction://media"/>
          </p:cNvPr>
          <p:cNvPicPr>
            <a:picLocks noChangeAspect="1"/>
          </p:cNvPicPr>
          <p:nvPr>
            <a:wavAudioFile r:embed="rId1" name="151DC3EA.wav"/>
          </p:nvPr>
        </p:nvPicPr>
        <p:blipFill>
          <a:blip r:embed="rId6">
            <a:extLst>
              <a:ext uri="{28A0092B-C50C-407E-A947-70E740481C1C}">
                <a14:useLocalDpi xmlns:a14="http://schemas.microsoft.com/office/drawing/2010/main" val="0"/>
              </a:ext>
            </a:extLst>
          </a:blip>
          <a:srcRect/>
          <a:stretch>
            <a:fillRect/>
          </a:stretch>
        </p:blipFill>
        <p:spPr bwMode="auto">
          <a:xfrm>
            <a:off x="10694988" y="56546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0722"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2938" y="454025"/>
            <a:ext cx="909637" cy="1236663"/>
          </a:xfrm>
          <a:prstGeom prst="rect">
            <a:avLst/>
          </a:prstGeom>
          <a:noFill/>
          <a:ln>
            <a:noFill/>
          </a:ln>
          <a:effectLst/>
          <a:extLst>
            <a:ext uri="{909E8E84-426E-40DD-AFC4-6F175D3DCCD1}">
              <a14:hiddenFill xmlns:a14="http://schemas.microsoft.com/office/drawing/2010/main">
                <a:blipFill dpi="0" rotWithShape="0">
                  <a:blip/>
                  <a:srcRect l="1114" r="1114"/>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23" name="Rectangle 2"/>
          <p:cNvSpPr>
            <a:spLocks noChangeArrowheads="1"/>
          </p:cNvSpPr>
          <p:nvPr/>
        </p:nvSpPr>
        <p:spPr bwMode="auto">
          <a:xfrm>
            <a:off x="0" y="0"/>
            <a:ext cx="454025" cy="6480175"/>
          </a:xfrm>
          <a:prstGeom prst="rect">
            <a:avLst/>
          </a:prstGeom>
          <a:solidFill>
            <a:srgbClr val="881642"/>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a:p>
        </p:txBody>
      </p:sp>
      <p:sp>
        <p:nvSpPr>
          <p:cNvPr id="30724" name="Text Box 3"/>
          <p:cNvSpPr txBox="1">
            <a:spLocks noChangeArrowheads="1"/>
          </p:cNvSpPr>
          <p:nvPr/>
        </p:nvSpPr>
        <p:spPr bwMode="auto">
          <a:xfrm>
            <a:off x="642938" y="6032500"/>
            <a:ext cx="8220075"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91440" rIns="90000" bIns="9144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eaLnBrk="1">
              <a:lnSpc>
                <a:spcPct val="100000"/>
              </a:lnSpc>
              <a:buClrTx/>
              <a:buFontTx/>
              <a:buNone/>
            </a:pPr>
            <a:r>
              <a:rPr lang="hu-HU" sz="1200">
                <a:solidFill>
                  <a:srgbClr val="000000"/>
                </a:solidFill>
                <a:latin typeface="Roboto" charset="0"/>
              </a:rPr>
              <a:t>EFOP-3.3.6-17-2017-00001 Élményből tudást – Természetesen a Mátra Múzeumban</a:t>
            </a:r>
          </a:p>
        </p:txBody>
      </p:sp>
      <p:pic>
        <p:nvPicPr>
          <p:cNvPr id="30725"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800225" y="1008063"/>
            <a:ext cx="3186113" cy="43195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26" name="Text Box 5"/>
          <p:cNvSpPr txBox="1">
            <a:spLocks noChangeArrowheads="1"/>
          </p:cNvSpPr>
          <p:nvPr/>
        </p:nvSpPr>
        <p:spPr bwMode="auto">
          <a:xfrm>
            <a:off x="5327650" y="663575"/>
            <a:ext cx="5903913" cy="5529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just" eaLnBrk="1">
              <a:spcAft>
                <a:spcPts val="575"/>
              </a:spcAft>
              <a:buClrTx/>
              <a:buFontTx/>
              <a:buNone/>
            </a:pPr>
            <a:r>
              <a:rPr lang="hu-HU" sz="2000">
                <a:solidFill>
                  <a:srgbClr val="000000"/>
                </a:solidFill>
              </a:rPr>
              <a:t>A </a:t>
            </a:r>
            <a:r>
              <a:rPr lang="hu-HU" sz="2000" b="1">
                <a:solidFill>
                  <a:srgbClr val="000000"/>
                </a:solidFill>
              </a:rPr>
              <a:t>polietilén</a:t>
            </a:r>
            <a:r>
              <a:rPr lang="hu-HU" sz="2000">
                <a:solidFill>
                  <a:srgbClr val="000000"/>
                </a:solidFill>
              </a:rPr>
              <a:t> (PE, HDPE, LDPE) és </a:t>
            </a:r>
            <a:r>
              <a:rPr lang="hu-HU" sz="2000" b="1">
                <a:solidFill>
                  <a:srgbClr val="000000"/>
                </a:solidFill>
              </a:rPr>
              <a:t>polipropilén</a:t>
            </a:r>
            <a:r>
              <a:rPr lang="hu-HU" sz="2000">
                <a:solidFill>
                  <a:srgbClr val="000000"/>
                </a:solidFill>
              </a:rPr>
              <a:t> (PP) alapanyaga önmagában nem mérgező, azonban a gyártás során számos mérgező adalékanyagot kevernek bele. Felhasználási területük széles: kannák, hordók, ballonok, buborékfóliák, kozmetikumok csomagoló-anyaga. Tiszta állapotban újra hasznosítható, szennyezetten nem.</a:t>
            </a:r>
          </a:p>
          <a:p>
            <a:pPr algn="just" eaLnBrk="1">
              <a:spcAft>
                <a:spcPts val="575"/>
              </a:spcAft>
              <a:buClrTx/>
              <a:buFontTx/>
              <a:buNone/>
            </a:pPr>
            <a:r>
              <a:rPr lang="hu-HU" sz="2000">
                <a:solidFill>
                  <a:srgbClr val="000000"/>
                </a:solidFill>
              </a:rPr>
              <a:t>A</a:t>
            </a:r>
            <a:r>
              <a:rPr lang="hu-HU" sz="2000" b="1">
                <a:solidFill>
                  <a:srgbClr val="000000"/>
                </a:solidFill>
              </a:rPr>
              <a:t> PET</a:t>
            </a:r>
            <a:r>
              <a:rPr lang="hu-HU" sz="2000">
                <a:solidFill>
                  <a:srgbClr val="000000"/>
                </a:solidFill>
              </a:rPr>
              <a:t>-palack hamar elöregszik, 4-5 újratöltés után selejtezésre kerül. </a:t>
            </a:r>
          </a:p>
          <a:p>
            <a:pPr algn="just" eaLnBrk="1">
              <a:spcAft>
                <a:spcPts val="575"/>
              </a:spcAft>
              <a:buClrTx/>
              <a:buFontTx/>
              <a:buNone/>
            </a:pPr>
            <a:r>
              <a:rPr lang="hu-HU" sz="2000">
                <a:solidFill>
                  <a:srgbClr val="000000"/>
                </a:solidFill>
              </a:rPr>
              <a:t>A</a:t>
            </a:r>
            <a:r>
              <a:rPr lang="hu-HU" sz="2000" b="1">
                <a:solidFill>
                  <a:srgbClr val="000000"/>
                </a:solidFill>
              </a:rPr>
              <a:t> polisztirol</a:t>
            </a:r>
            <a:r>
              <a:rPr lang="hu-HU" sz="2000">
                <a:solidFill>
                  <a:srgbClr val="000000"/>
                </a:solidFill>
              </a:rPr>
              <a:t> (PS) kemény, átlátszó műanyag, de vegyszerállósága gyenge. Alapanyagai mérgezőek. Ebből készülnek a  tejfölös poharak, mélyhűtött élelmiszerek habosított csomagolásai és a hungarocell termékek.</a:t>
            </a:r>
          </a:p>
          <a:p>
            <a:pPr algn="just" eaLnBrk="1">
              <a:spcAft>
                <a:spcPts val="575"/>
              </a:spcAft>
              <a:buClrTx/>
              <a:buFontTx/>
              <a:buNone/>
            </a:pPr>
            <a:r>
              <a:rPr lang="hu-HU" sz="2000">
                <a:solidFill>
                  <a:srgbClr val="000000"/>
                </a:solidFill>
              </a:rPr>
              <a:t>A </a:t>
            </a:r>
            <a:r>
              <a:rPr lang="hu-HU" sz="2000" b="1">
                <a:solidFill>
                  <a:srgbClr val="000000"/>
                </a:solidFill>
              </a:rPr>
              <a:t>PVC</a:t>
            </a:r>
            <a:r>
              <a:rPr lang="hu-HU" sz="2000">
                <a:solidFill>
                  <a:srgbClr val="000000"/>
                </a:solidFill>
              </a:rPr>
              <a:t> olcsó, átlátszó és vegyszerálló. Hátránya, hogy égésekor sósav és dioxin szabadul fel, így egyre inkább tartós termékeket gyártanak belőle.</a:t>
            </a:r>
          </a:p>
        </p:txBody>
      </p:sp>
      <p:sp>
        <p:nvSpPr>
          <p:cNvPr id="30727" name="Text Box 6"/>
          <p:cNvSpPr txBox="1">
            <a:spLocks noChangeArrowheads="1"/>
          </p:cNvSpPr>
          <p:nvPr/>
        </p:nvSpPr>
        <p:spPr bwMode="auto">
          <a:xfrm>
            <a:off x="5327650" y="215900"/>
            <a:ext cx="5688013" cy="401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eaLnBrk="1">
              <a:buClrTx/>
              <a:buFontTx/>
              <a:buNone/>
            </a:pPr>
            <a:r>
              <a:rPr lang="hu-HU" sz="2200" b="1">
                <a:solidFill>
                  <a:srgbClr val="000000"/>
                </a:solidFill>
              </a:rPr>
              <a:t>A műanyagok fajtái:</a:t>
            </a:r>
          </a:p>
        </p:txBody>
      </p:sp>
      <p:sp>
        <p:nvSpPr>
          <p:cNvPr id="30728" name="Text Box 7"/>
          <p:cNvSpPr txBox="1">
            <a:spLocks noChangeArrowheads="1"/>
          </p:cNvSpPr>
          <p:nvPr/>
        </p:nvSpPr>
        <p:spPr bwMode="auto">
          <a:xfrm>
            <a:off x="1439863" y="5394325"/>
            <a:ext cx="3887787" cy="220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ctr" eaLnBrk="1">
              <a:spcBef>
                <a:spcPts val="563"/>
              </a:spcBef>
              <a:buClrTx/>
              <a:buFontTx/>
              <a:buNone/>
            </a:pPr>
            <a:r>
              <a:rPr lang="hu-HU" sz="900" i="1">
                <a:solidFill>
                  <a:srgbClr val="000000"/>
                </a:solidFill>
                <a:latin typeface="Times New Roman" pitchFamily="16" charset="0"/>
              </a:rPr>
              <a:t>Forrás:https://www.pinterest.co.uk/pin/47428602313577096/</a:t>
            </a:r>
          </a:p>
        </p:txBody>
      </p:sp>
      <p:pic>
        <p:nvPicPr>
          <p:cNvPr id="2" name="90433337.wav">
            <a:hlinkClick r:id="" action="ppaction://media"/>
          </p:cNvPr>
          <p:cNvPicPr>
            <a:picLocks noChangeAspect="1"/>
          </p:cNvPicPr>
          <p:nvPr>
            <a:wavAudioFile r:embed="rId1" name="9043EC30.wav"/>
          </p:nvPr>
        </p:nvPicPr>
        <p:blipFill>
          <a:blip r:embed="rId6">
            <a:extLst>
              <a:ext uri="{28A0092B-C50C-407E-A947-70E740481C1C}">
                <a14:useLocalDpi xmlns:a14="http://schemas.microsoft.com/office/drawing/2010/main" val="0"/>
              </a:ext>
            </a:extLst>
          </a:blip>
          <a:srcRect/>
          <a:stretch>
            <a:fillRect/>
          </a:stretch>
        </p:blipFill>
        <p:spPr bwMode="auto">
          <a:xfrm>
            <a:off x="10694988" y="56546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1746"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2938" y="454025"/>
            <a:ext cx="909637" cy="1236663"/>
          </a:xfrm>
          <a:prstGeom prst="rect">
            <a:avLst/>
          </a:prstGeom>
          <a:noFill/>
          <a:ln>
            <a:noFill/>
          </a:ln>
          <a:effectLst/>
          <a:extLst>
            <a:ext uri="{909E8E84-426E-40DD-AFC4-6F175D3DCCD1}">
              <a14:hiddenFill xmlns:a14="http://schemas.microsoft.com/office/drawing/2010/main">
                <a:blipFill dpi="0" rotWithShape="0">
                  <a:blip/>
                  <a:srcRect l="1114" r="1114"/>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747" name="Rectangle 2"/>
          <p:cNvSpPr>
            <a:spLocks noChangeArrowheads="1"/>
          </p:cNvSpPr>
          <p:nvPr/>
        </p:nvSpPr>
        <p:spPr bwMode="auto">
          <a:xfrm>
            <a:off x="0" y="0"/>
            <a:ext cx="454025" cy="6480175"/>
          </a:xfrm>
          <a:prstGeom prst="rect">
            <a:avLst/>
          </a:prstGeom>
          <a:solidFill>
            <a:srgbClr val="881642"/>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a:p>
        </p:txBody>
      </p:sp>
      <p:sp>
        <p:nvSpPr>
          <p:cNvPr id="31748" name="Text Box 3"/>
          <p:cNvSpPr txBox="1">
            <a:spLocks noChangeArrowheads="1"/>
          </p:cNvSpPr>
          <p:nvPr/>
        </p:nvSpPr>
        <p:spPr bwMode="auto">
          <a:xfrm>
            <a:off x="642938" y="6032500"/>
            <a:ext cx="8220075"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91440" rIns="90000" bIns="9144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eaLnBrk="1">
              <a:lnSpc>
                <a:spcPct val="100000"/>
              </a:lnSpc>
              <a:buClrTx/>
              <a:buFontTx/>
              <a:buNone/>
            </a:pPr>
            <a:r>
              <a:rPr lang="hu-HU" sz="1200">
                <a:solidFill>
                  <a:srgbClr val="000000"/>
                </a:solidFill>
                <a:latin typeface="Roboto" charset="0"/>
              </a:rPr>
              <a:t>EFOP-3.3.6-17-2017-00001 Élményből tudást – Természetesen a Mátra Múzeumban</a:t>
            </a:r>
          </a:p>
        </p:txBody>
      </p:sp>
      <p:pic>
        <p:nvPicPr>
          <p:cNvPr id="31749"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727200" y="503238"/>
            <a:ext cx="3959225" cy="5038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750" name="Text Box 5"/>
          <p:cNvSpPr txBox="1">
            <a:spLocks noChangeArrowheads="1"/>
          </p:cNvSpPr>
          <p:nvPr/>
        </p:nvSpPr>
        <p:spPr bwMode="auto">
          <a:xfrm>
            <a:off x="6337300" y="287338"/>
            <a:ext cx="5183188" cy="5976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eaLnBrk="1" hangingPunct="1">
              <a:lnSpc>
                <a:spcPct val="115000"/>
              </a:lnSpc>
              <a:buClrTx/>
              <a:buFontTx/>
              <a:buNone/>
            </a:pPr>
            <a:r>
              <a:rPr lang="hu-HU" sz="2200" i="1">
                <a:solidFill>
                  <a:srgbClr val="000000"/>
                </a:solidFill>
              </a:rPr>
              <a:t>Például egy 2 l-es flakon előállításához 0,5 l kőolaj és 6 l víz szükséges...</a:t>
            </a:r>
          </a:p>
          <a:p>
            <a:pPr eaLnBrk="1" hangingPunct="1">
              <a:lnSpc>
                <a:spcPct val="115000"/>
              </a:lnSpc>
              <a:buClrTx/>
              <a:buFontTx/>
              <a:buNone/>
            </a:pPr>
            <a:endParaRPr lang="hu-HU" sz="1600">
              <a:solidFill>
                <a:srgbClr val="000000"/>
              </a:solidFill>
            </a:endParaRPr>
          </a:p>
          <a:p>
            <a:pPr eaLnBrk="1" hangingPunct="1">
              <a:lnSpc>
                <a:spcPct val="115000"/>
              </a:lnSpc>
              <a:buClrTx/>
              <a:buFontTx/>
              <a:buNone/>
            </a:pPr>
            <a:r>
              <a:rPr lang="hu-HU" sz="2200">
                <a:solidFill>
                  <a:srgbClr val="000000"/>
                </a:solidFill>
              </a:rPr>
              <a:t>Ha újra felhasználjuk a műanyaghulladékokat nemcsak a hulladék tárolása alól mentesülünk, hanem még energiát is megspórolhatunk, ugyanis hétszer kevesebb energiára van szükség, mintha nyers kőolajat használnánk.</a:t>
            </a:r>
          </a:p>
          <a:p>
            <a:pPr eaLnBrk="1" hangingPunct="1">
              <a:lnSpc>
                <a:spcPct val="115000"/>
              </a:lnSpc>
              <a:buClrTx/>
              <a:buFontTx/>
              <a:buNone/>
            </a:pPr>
            <a:endParaRPr lang="hu-HU" sz="1000">
              <a:solidFill>
                <a:srgbClr val="000000"/>
              </a:solidFill>
            </a:endParaRPr>
          </a:p>
          <a:p>
            <a:pPr eaLnBrk="1" hangingPunct="1">
              <a:lnSpc>
                <a:spcPct val="115000"/>
              </a:lnSpc>
              <a:buClrTx/>
              <a:buFontTx/>
              <a:buNone/>
            </a:pPr>
            <a:r>
              <a:rPr lang="hu-HU" sz="2200">
                <a:solidFill>
                  <a:srgbClr val="000000"/>
                </a:solidFill>
              </a:rPr>
              <a:t>Újrahasznosított műanyagból előállított gyakori termékek: fólia, palack, flakon, virágcserép, csövek, ládák, de akár ruha vagy más textília is.</a:t>
            </a:r>
          </a:p>
        </p:txBody>
      </p:sp>
      <p:sp>
        <p:nvSpPr>
          <p:cNvPr id="31751" name="Text Box 6"/>
          <p:cNvSpPr txBox="1">
            <a:spLocks noChangeArrowheads="1"/>
          </p:cNvSpPr>
          <p:nvPr/>
        </p:nvSpPr>
        <p:spPr bwMode="auto">
          <a:xfrm>
            <a:off x="1249363" y="5543550"/>
            <a:ext cx="5040312" cy="349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ctr" eaLnBrk="1">
              <a:spcBef>
                <a:spcPts val="563"/>
              </a:spcBef>
              <a:buClrTx/>
              <a:buFontTx/>
              <a:buNone/>
            </a:pPr>
            <a:r>
              <a:rPr lang="hu-HU" sz="900" i="1">
                <a:solidFill>
                  <a:srgbClr val="000000"/>
                </a:solidFill>
                <a:latin typeface="Times New Roman" pitchFamily="16" charset="0"/>
              </a:rPr>
              <a:t>Forrás:http://dl-sulinet.educatio.hu/download/hirmagazin/cikkek/hulladekhasznositas/HOSZ_Hulladekhasznositas.pdf</a:t>
            </a:r>
          </a:p>
        </p:txBody>
      </p:sp>
      <p:pic>
        <p:nvPicPr>
          <p:cNvPr id="2" name="FF2C3352.wav">
            <a:hlinkClick r:id="" action="ppaction://media"/>
          </p:cNvPr>
          <p:cNvPicPr>
            <a:picLocks noChangeAspect="1"/>
          </p:cNvPicPr>
          <p:nvPr>
            <a:wavAudioFile r:embed="rId1" name="FF2C99AD.wav"/>
          </p:nvPr>
        </p:nvPicPr>
        <p:blipFill>
          <a:blip r:embed="rId6">
            <a:extLst>
              <a:ext uri="{28A0092B-C50C-407E-A947-70E740481C1C}">
                <a14:useLocalDpi xmlns:a14="http://schemas.microsoft.com/office/drawing/2010/main" val="0"/>
              </a:ext>
            </a:extLst>
          </a:blip>
          <a:srcRect/>
          <a:stretch>
            <a:fillRect/>
          </a:stretch>
        </p:blipFill>
        <p:spPr bwMode="auto">
          <a:xfrm>
            <a:off x="10694988" y="56546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2"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2938" y="454025"/>
            <a:ext cx="909637" cy="1236663"/>
          </a:xfrm>
          <a:prstGeom prst="rect">
            <a:avLst/>
          </a:prstGeom>
          <a:noFill/>
          <a:ln>
            <a:noFill/>
          </a:ln>
          <a:effectLst/>
          <a:extLst>
            <a:ext uri="{909E8E84-426E-40DD-AFC4-6F175D3DCCD1}">
              <a14:hiddenFill xmlns:a14="http://schemas.microsoft.com/office/drawing/2010/main">
                <a:blipFill dpi="0" rotWithShape="0">
                  <a:blip/>
                  <a:srcRect l="1114" r="1114"/>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3" name="Rectangle 2"/>
          <p:cNvSpPr>
            <a:spLocks noChangeArrowheads="1"/>
          </p:cNvSpPr>
          <p:nvPr/>
        </p:nvSpPr>
        <p:spPr bwMode="auto">
          <a:xfrm>
            <a:off x="0" y="0"/>
            <a:ext cx="454025" cy="6480175"/>
          </a:xfrm>
          <a:prstGeom prst="rect">
            <a:avLst/>
          </a:prstGeom>
          <a:solidFill>
            <a:srgbClr val="881642"/>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a:p>
        </p:txBody>
      </p:sp>
      <p:sp>
        <p:nvSpPr>
          <p:cNvPr id="5124" name="Text Box 3"/>
          <p:cNvSpPr txBox="1">
            <a:spLocks noChangeArrowheads="1"/>
          </p:cNvSpPr>
          <p:nvPr/>
        </p:nvSpPr>
        <p:spPr bwMode="auto">
          <a:xfrm>
            <a:off x="642938" y="6032500"/>
            <a:ext cx="8220075"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bIns="9144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eaLnBrk="1">
              <a:lnSpc>
                <a:spcPct val="100000"/>
              </a:lnSpc>
              <a:buClrTx/>
              <a:buFontTx/>
              <a:buNone/>
            </a:pPr>
            <a:r>
              <a:rPr lang="hu-HU" sz="1200">
                <a:solidFill>
                  <a:srgbClr val="000000"/>
                </a:solidFill>
                <a:latin typeface="Roboto" charset="0"/>
              </a:rPr>
              <a:t>EFOP-3.3.6-17-2017-00001 Élményből tudást – Természetesen a Mátra Múzeumban</a:t>
            </a:r>
          </a:p>
        </p:txBody>
      </p:sp>
      <p:sp>
        <p:nvSpPr>
          <p:cNvPr id="5125" name="Text Box 4"/>
          <p:cNvSpPr txBox="1">
            <a:spLocks noChangeArrowheads="1"/>
          </p:cNvSpPr>
          <p:nvPr/>
        </p:nvSpPr>
        <p:spPr bwMode="auto">
          <a:xfrm>
            <a:off x="3527425" y="239713"/>
            <a:ext cx="5400675" cy="696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ctr" eaLnBrk="1" hangingPunct="1">
              <a:lnSpc>
                <a:spcPct val="100000"/>
              </a:lnSpc>
              <a:buClrTx/>
              <a:buFontTx/>
              <a:buNone/>
            </a:pPr>
            <a:r>
              <a:rPr lang="hu-HU" sz="4400">
                <a:solidFill>
                  <a:srgbClr val="000000"/>
                </a:solidFill>
              </a:rPr>
              <a:t>Újrahasznosítás</a:t>
            </a:r>
          </a:p>
        </p:txBody>
      </p:sp>
      <p:pic>
        <p:nvPicPr>
          <p:cNvPr id="5126"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91250" y="3960813"/>
            <a:ext cx="2397125" cy="17986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7" name="Picture 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168650" y="1152525"/>
            <a:ext cx="6119813" cy="2519363"/>
          </a:xfrm>
          <a:prstGeom prst="rect">
            <a:avLst/>
          </a:prstGeom>
          <a:noFill/>
          <a:ln>
            <a:noFill/>
          </a:ln>
          <a:effectLst/>
          <a:extLst>
            <a:ext uri="{909E8E84-426E-40DD-AFC4-6F175D3DCCD1}">
              <a14:hiddenFill xmlns:a14="http://schemas.microsoft.com/office/drawing/2010/main">
                <a:blipFill dpi="0" rotWithShape="0">
                  <a:blip/>
                  <a:srcRect t="15111" b="5042"/>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8" name="Picture 7"/>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9072563" y="2447925"/>
            <a:ext cx="2160587" cy="2879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9" name="Picture 8"/>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065213" y="2016125"/>
            <a:ext cx="2174875" cy="21605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30" name="Text Box 9"/>
          <p:cNvSpPr txBox="1">
            <a:spLocks noChangeArrowheads="1"/>
          </p:cNvSpPr>
          <p:nvPr/>
        </p:nvSpPr>
        <p:spPr bwMode="auto">
          <a:xfrm>
            <a:off x="3671888" y="3668713"/>
            <a:ext cx="5040312" cy="220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076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ctr" eaLnBrk="1">
              <a:lnSpc>
                <a:spcPct val="95000"/>
              </a:lnSpc>
              <a:buClrTx/>
              <a:buFontTx/>
              <a:buNone/>
            </a:pPr>
            <a:r>
              <a:rPr lang="hu-HU" sz="900" i="1">
                <a:solidFill>
                  <a:srgbClr val="000000"/>
                </a:solidFill>
                <a:latin typeface="Times New Roman" pitchFamily="16" charset="0"/>
              </a:rPr>
              <a:t>Forrás:https://www.dreamstime.com/photos-images/underdeveloped-countries.html</a:t>
            </a:r>
          </a:p>
        </p:txBody>
      </p:sp>
      <p:sp>
        <p:nvSpPr>
          <p:cNvPr id="5131" name="Text Box 10"/>
          <p:cNvSpPr txBox="1">
            <a:spLocks noChangeArrowheads="1"/>
          </p:cNvSpPr>
          <p:nvPr/>
        </p:nvSpPr>
        <p:spPr bwMode="auto">
          <a:xfrm>
            <a:off x="9215438" y="5338763"/>
            <a:ext cx="2087562" cy="349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076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r" eaLnBrk="1">
              <a:lnSpc>
                <a:spcPct val="95000"/>
              </a:lnSpc>
              <a:buClrTx/>
              <a:buFontTx/>
              <a:buNone/>
            </a:pPr>
            <a:r>
              <a:rPr lang="hu-HU" sz="900" i="1">
                <a:solidFill>
                  <a:srgbClr val="000000"/>
                </a:solidFill>
                <a:latin typeface="Times New Roman" pitchFamily="16" charset="0"/>
              </a:rPr>
              <a:t>Forrás:https://gr.pinterest.com/pin/800937114949907229/</a:t>
            </a:r>
          </a:p>
        </p:txBody>
      </p:sp>
      <p:pic>
        <p:nvPicPr>
          <p:cNvPr id="5132" name="Picture 11"/>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070225" y="3970338"/>
            <a:ext cx="2401888" cy="1800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33" name="Text Box 12"/>
          <p:cNvSpPr txBox="1">
            <a:spLocks noChangeArrowheads="1"/>
          </p:cNvSpPr>
          <p:nvPr/>
        </p:nvSpPr>
        <p:spPr bwMode="auto">
          <a:xfrm>
            <a:off x="2016125" y="5770563"/>
            <a:ext cx="3527425" cy="349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076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r" eaLnBrk="1">
              <a:lnSpc>
                <a:spcPct val="95000"/>
              </a:lnSpc>
              <a:buClrTx/>
              <a:buFontTx/>
              <a:buNone/>
            </a:pPr>
            <a:r>
              <a:rPr lang="hu-HU" sz="900" i="1">
                <a:solidFill>
                  <a:srgbClr val="000000"/>
                </a:solidFill>
                <a:latin typeface="Times New Roman" pitchFamily="16" charset="0"/>
              </a:rPr>
              <a:t>Forrás:http://dittisdolgok.blogspot.com/2015/12/patchwork-parnak-es-takaro-hasznalt.html</a:t>
            </a:r>
          </a:p>
        </p:txBody>
      </p:sp>
      <p:sp>
        <p:nvSpPr>
          <p:cNvPr id="5134" name="Text Box 13"/>
          <p:cNvSpPr txBox="1">
            <a:spLocks noChangeArrowheads="1"/>
          </p:cNvSpPr>
          <p:nvPr/>
        </p:nvSpPr>
        <p:spPr bwMode="auto">
          <a:xfrm>
            <a:off x="1008063" y="4176713"/>
            <a:ext cx="1871662" cy="47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076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eaLnBrk="1">
              <a:lnSpc>
                <a:spcPct val="95000"/>
              </a:lnSpc>
              <a:buClrTx/>
              <a:buFontTx/>
              <a:buNone/>
            </a:pPr>
            <a:r>
              <a:rPr lang="hu-HU" sz="900" i="1">
                <a:solidFill>
                  <a:srgbClr val="000000"/>
                </a:solidFill>
                <a:latin typeface="Times New Roman" pitchFamily="16" charset="0"/>
              </a:rPr>
              <a:t>Forrás:https://tudatosvasarlo.hu/cikk/fenntarthato-tervezes-plastenka-kifliszacskobol-hatizsak</a:t>
            </a:r>
          </a:p>
        </p:txBody>
      </p:sp>
      <p:sp>
        <p:nvSpPr>
          <p:cNvPr id="5135" name="Text Box 14"/>
          <p:cNvSpPr txBox="1">
            <a:spLocks noChangeArrowheads="1"/>
          </p:cNvSpPr>
          <p:nvPr/>
        </p:nvSpPr>
        <p:spPr bwMode="auto">
          <a:xfrm>
            <a:off x="6264275" y="5759450"/>
            <a:ext cx="2735263" cy="349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076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eaLnBrk="1">
              <a:lnSpc>
                <a:spcPct val="95000"/>
              </a:lnSpc>
              <a:buClrTx/>
              <a:buFontTx/>
              <a:buNone/>
            </a:pPr>
            <a:r>
              <a:rPr lang="hu-HU" sz="900" i="1">
                <a:solidFill>
                  <a:srgbClr val="000000"/>
                </a:solidFill>
                <a:latin typeface="Times New Roman" pitchFamily="16" charset="0"/>
              </a:rPr>
              <a:t>Forrás:https://nlc.hu/trend/20190817/magyar-dizajn-ujrahasznositas/</a:t>
            </a:r>
          </a:p>
        </p:txBody>
      </p:sp>
      <p:pic>
        <p:nvPicPr>
          <p:cNvPr id="2" name="6B582852.wav">
            <a:hlinkClick r:id="" action="ppaction://media"/>
          </p:cNvPr>
          <p:cNvPicPr>
            <a:picLocks noChangeAspect="1"/>
          </p:cNvPicPr>
          <p:nvPr>
            <a:wavAudioFile r:embed="rId1" name="6B58F14D.wav"/>
          </p:nvPr>
        </p:nvPicPr>
        <p:blipFill>
          <a:blip r:embed="rId10">
            <a:extLst>
              <a:ext uri="{28A0092B-C50C-407E-A947-70E740481C1C}">
                <a14:useLocalDpi xmlns:a14="http://schemas.microsoft.com/office/drawing/2010/main" val="0"/>
              </a:ext>
            </a:extLst>
          </a:blip>
          <a:srcRect/>
          <a:stretch>
            <a:fillRect/>
          </a:stretch>
        </p:blipFill>
        <p:spPr bwMode="auto">
          <a:xfrm>
            <a:off x="10694988" y="56546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2770"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2938" y="454025"/>
            <a:ext cx="909637" cy="1236663"/>
          </a:xfrm>
          <a:prstGeom prst="rect">
            <a:avLst/>
          </a:prstGeom>
          <a:noFill/>
          <a:ln>
            <a:noFill/>
          </a:ln>
          <a:effectLst/>
          <a:extLst>
            <a:ext uri="{909E8E84-426E-40DD-AFC4-6F175D3DCCD1}">
              <a14:hiddenFill xmlns:a14="http://schemas.microsoft.com/office/drawing/2010/main">
                <a:blipFill dpi="0" rotWithShape="0">
                  <a:blip/>
                  <a:srcRect l="1114" r="1114"/>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2771" name="Rectangle 2"/>
          <p:cNvSpPr>
            <a:spLocks noChangeArrowheads="1"/>
          </p:cNvSpPr>
          <p:nvPr/>
        </p:nvSpPr>
        <p:spPr bwMode="auto">
          <a:xfrm>
            <a:off x="0" y="0"/>
            <a:ext cx="454025" cy="6480175"/>
          </a:xfrm>
          <a:prstGeom prst="rect">
            <a:avLst/>
          </a:prstGeom>
          <a:solidFill>
            <a:srgbClr val="881642"/>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a:p>
        </p:txBody>
      </p:sp>
      <p:sp>
        <p:nvSpPr>
          <p:cNvPr id="32772" name="Text Box 3"/>
          <p:cNvSpPr txBox="1">
            <a:spLocks noChangeArrowheads="1"/>
          </p:cNvSpPr>
          <p:nvPr/>
        </p:nvSpPr>
        <p:spPr bwMode="auto">
          <a:xfrm>
            <a:off x="642938" y="6032500"/>
            <a:ext cx="8220075"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91440" rIns="90000" bIns="9144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eaLnBrk="1">
              <a:lnSpc>
                <a:spcPct val="100000"/>
              </a:lnSpc>
              <a:buClrTx/>
              <a:buFontTx/>
              <a:buNone/>
            </a:pPr>
            <a:r>
              <a:rPr lang="hu-HU" sz="1200">
                <a:solidFill>
                  <a:srgbClr val="000000"/>
                </a:solidFill>
                <a:latin typeface="Roboto" charset="0"/>
              </a:rPr>
              <a:t>EFOP-3.3.6-17-2017-00001 Élményből tudást – Természetesen a Mátra Múzeumban</a:t>
            </a:r>
          </a:p>
        </p:txBody>
      </p:sp>
      <p:pic>
        <p:nvPicPr>
          <p:cNvPr id="32773"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368425" y="2447925"/>
            <a:ext cx="4679950" cy="2879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2774" name="Text Box 5"/>
          <p:cNvSpPr txBox="1">
            <a:spLocks noChangeArrowheads="1"/>
          </p:cNvSpPr>
          <p:nvPr/>
        </p:nvSpPr>
        <p:spPr bwMode="auto">
          <a:xfrm>
            <a:off x="1871663" y="769938"/>
            <a:ext cx="9144000" cy="1246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just" eaLnBrk="1" hangingPunct="1">
              <a:lnSpc>
                <a:spcPct val="115000"/>
              </a:lnSpc>
              <a:spcBef>
                <a:spcPts val="1000"/>
              </a:spcBef>
              <a:spcAft>
                <a:spcPts val="1425"/>
              </a:spcAft>
              <a:buClrTx/>
              <a:buFontTx/>
              <a:buNone/>
            </a:pPr>
            <a:r>
              <a:rPr lang="hu-HU" sz="2200">
                <a:solidFill>
                  <a:srgbClr val="000000"/>
                </a:solidFill>
              </a:rPr>
              <a:t>Az üveg a természetben szinte egyáltalán nem bomlik le. Ráadásul az is problémát okoz, hogy új üveget homokból csak rengeteg energia felhasználásával tudnak előállítani.</a:t>
            </a:r>
          </a:p>
        </p:txBody>
      </p:sp>
      <p:sp>
        <p:nvSpPr>
          <p:cNvPr id="32775" name="Text Box 6"/>
          <p:cNvSpPr txBox="1">
            <a:spLocks noChangeArrowheads="1"/>
          </p:cNvSpPr>
          <p:nvPr/>
        </p:nvSpPr>
        <p:spPr bwMode="auto">
          <a:xfrm>
            <a:off x="2735263" y="215900"/>
            <a:ext cx="7559675" cy="458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ctr" eaLnBrk="1">
              <a:buClrTx/>
              <a:buFontTx/>
              <a:buNone/>
            </a:pPr>
            <a:r>
              <a:rPr lang="hu-HU" sz="2600" b="1">
                <a:solidFill>
                  <a:srgbClr val="000000"/>
                </a:solidFill>
              </a:rPr>
              <a:t>4. Üveg</a:t>
            </a:r>
          </a:p>
        </p:txBody>
      </p:sp>
      <p:sp>
        <p:nvSpPr>
          <p:cNvPr id="32776" name="Text Box 7"/>
          <p:cNvSpPr txBox="1">
            <a:spLocks noChangeArrowheads="1"/>
          </p:cNvSpPr>
          <p:nvPr/>
        </p:nvSpPr>
        <p:spPr bwMode="auto">
          <a:xfrm>
            <a:off x="6551613" y="2447925"/>
            <a:ext cx="4608512" cy="302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eaLnBrk="1" hangingPunct="1">
              <a:lnSpc>
                <a:spcPct val="115000"/>
              </a:lnSpc>
              <a:spcBef>
                <a:spcPts val="1000"/>
              </a:spcBef>
              <a:spcAft>
                <a:spcPts val="1425"/>
              </a:spcAft>
              <a:buClrTx/>
              <a:buFontTx/>
              <a:buNone/>
            </a:pPr>
            <a:r>
              <a:rPr lang="hu-HU" sz="2200">
                <a:solidFill>
                  <a:srgbClr val="000000"/>
                </a:solidFill>
              </a:rPr>
              <a:t>Ha nem gyűjtjük szelektíven az elhasznált üvegeket, azok nem kerülnek újrahasznosításra, a kidobott üvegtárgyak helyett viszont csak költségesen előállított nyersanyagból tudunk újakat gyártani.</a:t>
            </a:r>
          </a:p>
        </p:txBody>
      </p:sp>
      <p:sp>
        <p:nvSpPr>
          <p:cNvPr id="32777" name="Text Box 8"/>
          <p:cNvSpPr txBox="1">
            <a:spLocks noChangeArrowheads="1"/>
          </p:cNvSpPr>
          <p:nvPr/>
        </p:nvSpPr>
        <p:spPr bwMode="auto">
          <a:xfrm>
            <a:off x="1079500" y="5400675"/>
            <a:ext cx="5184775" cy="220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ctr" eaLnBrk="1">
              <a:spcBef>
                <a:spcPts val="563"/>
              </a:spcBef>
              <a:buClrTx/>
              <a:buFontTx/>
              <a:buNone/>
            </a:pPr>
            <a:r>
              <a:rPr lang="hu-HU" sz="900" i="1">
                <a:solidFill>
                  <a:srgbClr val="000000"/>
                </a:solidFill>
                <a:latin typeface="Times New Roman" pitchFamily="16" charset="0"/>
              </a:rPr>
              <a:t>Forrás:https://www.sparkandray.in/product-category/glass-industry/</a:t>
            </a:r>
          </a:p>
        </p:txBody>
      </p:sp>
      <p:pic>
        <p:nvPicPr>
          <p:cNvPr id="2" name="F3B83384.wav">
            <a:hlinkClick r:id="" action="ppaction://media"/>
          </p:cNvPr>
          <p:cNvPicPr>
            <a:picLocks noChangeAspect="1"/>
          </p:cNvPicPr>
          <p:nvPr>
            <a:wavAudioFile r:embed="rId1" name="F3B887C3.wav"/>
          </p:nvPr>
        </p:nvPicPr>
        <p:blipFill>
          <a:blip r:embed="rId6">
            <a:extLst>
              <a:ext uri="{28A0092B-C50C-407E-A947-70E740481C1C}">
                <a14:useLocalDpi xmlns:a14="http://schemas.microsoft.com/office/drawing/2010/main" val="0"/>
              </a:ext>
            </a:extLst>
          </a:blip>
          <a:srcRect/>
          <a:stretch>
            <a:fillRect/>
          </a:stretch>
        </p:blipFill>
        <p:spPr bwMode="auto">
          <a:xfrm>
            <a:off x="10694988" y="56546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3794"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2938" y="454025"/>
            <a:ext cx="909637" cy="1236663"/>
          </a:xfrm>
          <a:prstGeom prst="rect">
            <a:avLst/>
          </a:prstGeom>
          <a:noFill/>
          <a:ln>
            <a:noFill/>
          </a:ln>
          <a:effectLst/>
          <a:extLst>
            <a:ext uri="{909E8E84-426E-40DD-AFC4-6F175D3DCCD1}">
              <a14:hiddenFill xmlns:a14="http://schemas.microsoft.com/office/drawing/2010/main">
                <a:blipFill dpi="0" rotWithShape="0">
                  <a:blip/>
                  <a:srcRect l="1114" r="1114"/>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3795" name="Rectangle 2"/>
          <p:cNvSpPr>
            <a:spLocks noChangeArrowheads="1"/>
          </p:cNvSpPr>
          <p:nvPr/>
        </p:nvSpPr>
        <p:spPr bwMode="auto">
          <a:xfrm>
            <a:off x="0" y="0"/>
            <a:ext cx="454025" cy="6480175"/>
          </a:xfrm>
          <a:prstGeom prst="rect">
            <a:avLst/>
          </a:prstGeom>
          <a:solidFill>
            <a:srgbClr val="881642"/>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a:p>
        </p:txBody>
      </p:sp>
      <p:sp>
        <p:nvSpPr>
          <p:cNvPr id="33796" name="Text Box 3"/>
          <p:cNvSpPr txBox="1">
            <a:spLocks noChangeArrowheads="1"/>
          </p:cNvSpPr>
          <p:nvPr/>
        </p:nvSpPr>
        <p:spPr bwMode="auto">
          <a:xfrm>
            <a:off x="642938" y="6032500"/>
            <a:ext cx="8220075"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bIns="9144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eaLnBrk="1">
              <a:lnSpc>
                <a:spcPct val="100000"/>
              </a:lnSpc>
              <a:buClrTx/>
              <a:buFontTx/>
              <a:buNone/>
            </a:pPr>
            <a:r>
              <a:rPr lang="hu-HU" sz="1200">
                <a:solidFill>
                  <a:srgbClr val="000000"/>
                </a:solidFill>
                <a:latin typeface="Roboto" charset="0"/>
              </a:rPr>
              <a:t>EFOP-3.3.6-17-2017-00001 Élményből tudást – Természetesen a Mátra Múzeumban</a:t>
            </a:r>
          </a:p>
        </p:txBody>
      </p:sp>
      <p:sp>
        <p:nvSpPr>
          <p:cNvPr id="33797" name="Text Box 4"/>
          <p:cNvSpPr txBox="1">
            <a:spLocks noChangeArrowheads="1"/>
          </p:cNvSpPr>
          <p:nvPr/>
        </p:nvSpPr>
        <p:spPr bwMode="auto">
          <a:xfrm>
            <a:off x="2825750" y="144463"/>
            <a:ext cx="6697663" cy="922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ctr" eaLnBrk="1" hangingPunct="1">
              <a:lnSpc>
                <a:spcPct val="100000"/>
              </a:lnSpc>
              <a:buClrTx/>
              <a:buFontTx/>
              <a:buNone/>
            </a:pPr>
            <a:r>
              <a:rPr lang="hu-HU" sz="3200">
                <a:solidFill>
                  <a:srgbClr val="000000"/>
                </a:solidFill>
              </a:rPr>
              <a:t>Hogyan gyűjtsük szelektíven?</a:t>
            </a:r>
          </a:p>
        </p:txBody>
      </p:sp>
      <p:sp>
        <p:nvSpPr>
          <p:cNvPr id="33798" name="Rectangle 5"/>
          <p:cNvSpPr>
            <a:spLocks noChangeArrowheads="1"/>
          </p:cNvSpPr>
          <p:nvPr/>
        </p:nvSpPr>
        <p:spPr bwMode="auto">
          <a:xfrm>
            <a:off x="1944688" y="1270000"/>
            <a:ext cx="3816350" cy="2690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hu-HU" sz="2200" b="1">
                <a:solidFill>
                  <a:srgbClr val="000000"/>
                </a:solidFill>
              </a:rPr>
              <a:t>Szelektíven gyűjthető:</a:t>
            </a:r>
          </a:p>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hu-HU" sz="2200" b="1">
              <a:solidFill>
                <a:srgbClr val="000000"/>
              </a:solidFill>
            </a:endParaRPr>
          </a:p>
          <a:p>
            <a:pPr hangingPunct="1">
              <a:lnSpc>
                <a:spcPct val="11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hu-HU" sz="2200">
                <a:solidFill>
                  <a:srgbClr val="000000"/>
                </a:solidFill>
              </a:rPr>
              <a:t>- befőttes üvegek,</a:t>
            </a:r>
          </a:p>
          <a:p>
            <a:pPr hangingPunct="1">
              <a:lnSpc>
                <a:spcPct val="11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hu-HU" sz="2200">
                <a:solidFill>
                  <a:srgbClr val="000000"/>
                </a:solidFill>
              </a:rPr>
              <a:t>- ásványvizes üvegpalackok,</a:t>
            </a:r>
          </a:p>
          <a:p>
            <a:pPr hangingPunct="1">
              <a:lnSpc>
                <a:spcPct val="11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hu-HU" sz="2200">
                <a:solidFill>
                  <a:srgbClr val="000000"/>
                </a:solidFill>
              </a:rPr>
              <a:t>- röviditalok üvegpalackjai,</a:t>
            </a:r>
          </a:p>
          <a:p>
            <a:pPr hangingPunct="1">
              <a:lnSpc>
                <a:spcPct val="11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hu-HU" sz="2200">
                <a:solidFill>
                  <a:srgbClr val="000000"/>
                </a:solidFill>
              </a:rPr>
              <a:t>- borosüvegek,</a:t>
            </a:r>
          </a:p>
          <a:p>
            <a:pPr hangingPunct="1">
              <a:lnSpc>
                <a:spcPct val="11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hu-HU" sz="2200">
                <a:solidFill>
                  <a:srgbClr val="000000"/>
                </a:solidFill>
              </a:rPr>
              <a:t>- sörösüvegek.</a:t>
            </a:r>
          </a:p>
        </p:txBody>
      </p:sp>
      <p:sp>
        <p:nvSpPr>
          <p:cNvPr id="33799" name="Rectangle 6"/>
          <p:cNvSpPr>
            <a:spLocks noChangeArrowheads="1"/>
          </p:cNvSpPr>
          <p:nvPr/>
        </p:nvSpPr>
        <p:spPr bwMode="auto">
          <a:xfrm>
            <a:off x="6264275" y="1223963"/>
            <a:ext cx="4751388" cy="4616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hu-HU" sz="2200" b="1">
                <a:solidFill>
                  <a:srgbClr val="000000"/>
                </a:solidFill>
              </a:rPr>
              <a:t>Szelektíven NEM gyűjthető:</a:t>
            </a:r>
          </a:p>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hu-HU" sz="2200" b="1">
              <a:solidFill>
                <a:srgbClr val="000000"/>
              </a:solidFill>
            </a:endParaRPr>
          </a:p>
          <a:p>
            <a:pPr hangingPunct="1">
              <a:lnSpc>
                <a:spcPct val="11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hu-HU" sz="2200">
                <a:solidFill>
                  <a:srgbClr val="000000"/>
                </a:solidFill>
              </a:rPr>
              <a:t>- ablaküveg (hulladékudvarban</a:t>
            </a:r>
          </a:p>
          <a:p>
            <a:pPr hangingPunct="1">
              <a:lnSpc>
                <a:spcPct val="11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hu-HU" sz="2200">
                <a:solidFill>
                  <a:srgbClr val="000000"/>
                </a:solidFill>
              </a:rPr>
              <a:t>  leadható),</a:t>
            </a:r>
          </a:p>
          <a:p>
            <a:pPr hangingPunct="1">
              <a:lnSpc>
                <a:spcPct val="11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hu-HU" sz="2200">
                <a:solidFill>
                  <a:srgbClr val="000000"/>
                </a:solidFill>
              </a:rPr>
              <a:t>- tükör (hulladékudvarban leadható),</a:t>
            </a:r>
          </a:p>
          <a:p>
            <a:pPr hangingPunct="1">
              <a:lnSpc>
                <a:spcPct val="11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hu-HU" sz="2200">
                <a:solidFill>
                  <a:srgbClr val="000000"/>
                </a:solidFill>
              </a:rPr>
              <a:t>- villanykörte,</a:t>
            </a:r>
          </a:p>
          <a:p>
            <a:pPr hangingPunct="1">
              <a:lnSpc>
                <a:spcPct val="11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hu-HU" sz="2200">
                <a:solidFill>
                  <a:srgbClr val="000000"/>
                </a:solidFill>
              </a:rPr>
              <a:t>- hőálló üvegtál,</a:t>
            </a:r>
          </a:p>
          <a:p>
            <a:pPr hangingPunct="1">
              <a:lnSpc>
                <a:spcPct val="11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hu-HU" sz="2200">
                <a:solidFill>
                  <a:srgbClr val="000000"/>
                </a:solidFill>
              </a:rPr>
              <a:t>- szemüveg,</a:t>
            </a:r>
          </a:p>
          <a:p>
            <a:pPr hangingPunct="1">
              <a:lnSpc>
                <a:spcPct val="11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hu-HU" sz="2200">
                <a:solidFill>
                  <a:srgbClr val="000000"/>
                </a:solidFill>
              </a:rPr>
              <a:t>- neoncső, </a:t>
            </a:r>
          </a:p>
          <a:p>
            <a:pPr hangingPunct="1">
              <a:lnSpc>
                <a:spcPct val="11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hu-HU" sz="2200">
                <a:solidFill>
                  <a:srgbClr val="000000"/>
                </a:solidFill>
              </a:rPr>
              <a:t>- porcelán,</a:t>
            </a:r>
          </a:p>
          <a:p>
            <a:pPr hangingPunct="1">
              <a:lnSpc>
                <a:spcPct val="11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hu-HU" sz="2200">
                <a:solidFill>
                  <a:srgbClr val="000000"/>
                </a:solidFill>
              </a:rPr>
              <a:t>- kerámia,</a:t>
            </a:r>
          </a:p>
          <a:p>
            <a:pPr hangingPunct="1">
              <a:lnSpc>
                <a:spcPct val="11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hu-HU" sz="2200">
                <a:solidFill>
                  <a:srgbClr val="000000"/>
                </a:solidFill>
              </a:rPr>
              <a:t>- orvosságos üvegek.</a:t>
            </a:r>
          </a:p>
        </p:txBody>
      </p:sp>
      <p:pic>
        <p:nvPicPr>
          <p:cNvPr id="2" name="8BCC3399.wav">
            <a:hlinkClick r:id="" action="ppaction://media"/>
          </p:cNvPr>
          <p:cNvPicPr>
            <a:picLocks noChangeAspect="1"/>
          </p:cNvPicPr>
          <p:nvPr>
            <a:wavAudioFile r:embed="rId1" name="8BCC127C.wav"/>
          </p:nvPr>
        </p:nvPicPr>
        <p:blipFill>
          <a:blip r:embed="rId5">
            <a:extLst>
              <a:ext uri="{28A0092B-C50C-407E-A947-70E740481C1C}">
                <a14:useLocalDpi xmlns:a14="http://schemas.microsoft.com/office/drawing/2010/main" val="0"/>
              </a:ext>
            </a:extLst>
          </a:blip>
          <a:srcRect/>
          <a:stretch>
            <a:fillRect/>
          </a:stretch>
        </p:blipFill>
        <p:spPr bwMode="auto">
          <a:xfrm>
            <a:off x="10694988" y="56546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4818"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2938" y="454025"/>
            <a:ext cx="909637" cy="1236663"/>
          </a:xfrm>
          <a:prstGeom prst="rect">
            <a:avLst/>
          </a:prstGeom>
          <a:noFill/>
          <a:ln>
            <a:noFill/>
          </a:ln>
          <a:effectLst/>
          <a:extLst>
            <a:ext uri="{909E8E84-426E-40DD-AFC4-6F175D3DCCD1}">
              <a14:hiddenFill xmlns:a14="http://schemas.microsoft.com/office/drawing/2010/main">
                <a:blipFill dpi="0" rotWithShape="0">
                  <a:blip/>
                  <a:srcRect l="1114" r="1114"/>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4819" name="Rectangle 2"/>
          <p:cNvSpPr>
            <a:spLocks noChangeArrowheads="1"/>
          </p:cNvSpPr>
          <p:nvPr/>
        </p:nvSpPr>
        <p:spPr bwMode="auto">
          <a:xfrm>
            <a:off x="0" y="0"/>
            <a:ext cx="454025" cy="6480175"/>
          </a:xfrm>
          <a:prstGeom prst="rect">
            <a:avLst/>
          </a:prstGeom>
          <a:solidFill>
            <a:srgbClr val="881642"/>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a:p>
        </p:txBody>
      </p:sp>
      <p:sp>
        <p:nvSpPr>
          <p:cNvPr id="34820" name="Text Box 3"/>
          <p:cNvSpPr txBox="1">
            <a:spLocks noChangeArrowheads="1"/>
          </p:cNvSpPr>
          <p:nvPr/>
        </p:nvSpPr>
        <p:spPr bwMode="auto">
          <a:xfrm>
            <a:off x="642938" y="6032500"/>
            <a:ext cx="8220075"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91440" rIns="90000" bIns="9144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eaLnBrk="1">
              <a:lnSpc>
                <a:spcPct val="100000"/>
              </a:lnSpc>
              <a:buClrTx/>
              <a:buFontTx/>
              <a:buNone/>
            </a:pPr>
            <a:r>
              <a:rPr lang="hu-HU" sz="1200">
                <a:solidFill>
                  <a:srgbClr val="000000"/>
                </a:solidFill>
                <a:latin typeface="Roboto" charset="0"/>
              </a:rPr>
              <a:t>EFOP-3.3.6-17-2017-00001 Élményből tudást – Természetesen a Mátra Múzeumban</a:t>
            </a:r>
          </a:p>
        </p:txBody>
      </p:sp>
      <p:pic>
        <p:nvPicPr>
          <p:cNvPr id="34821"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584325" y="360363"/>
            <a:ext cx="4318000" cy="50403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4822" name="Text Box 5"/>
          <p:cNvSpPr txBox="1">
            <a:spLocks noChangeArrowheads="1"/>
          </p:cNvSpPr>
          <p:nvPr/>
        </p:nvSpPr>
        <p:spPr bwMode="auto">
          <a:xfrm>
            <a:off x="6191250" y="376238"/>
            <a:ext cx="5256213" cy="5456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eaLnBrk="1">
              <a:lnSpc>
                <a:spcPct val="115000"/>
              </a:lnSpc>
              <a:buClrTx/>
              <a:buFontTx/>
              <a:buNone/>
            </a:pPr>
            <a:r>
              <a:rPr lang="hu-HU" sz="2200">
                <a:solidFill>
                  <a:srgbClr val="000000"/>
                </a:solidFill>
              </a:rPr>
              <a:t>Az egyetlen olyan hulladékfajta, amely külső behatásokra nem változtatja meg a tulajdonságait. A szelektíven gyűjtött üveghulladék felhasználásával kilencszer kevesebb energiával állítanak elő új termékeket.   Anyagában könnyen újrahasznosítható, könnyen tisztítható. Egy üvegpalack akár 50–60 újratöltést is kibír.</a:t>
            </a:r>
          </a:p>
          <a:p>
            <a:pPr eaLnBrk="1">
              <a:lnSpc>
                <a:spcPct val="115000"/>
              </a:lnSpc>
              <a:buClrTx/>
              <a:buFontTx/>
              <a:buNone/>
            </a:pPr>
            <a:r>
              <a:rPr lang="hu-HU" sz="2200">
                <a:solidFill>
                  <a:srgbClr val="000000"/>
                </a:solidFill>
              </a:rPr>
              <a:t>Fajtái: öblös üveg (befőttes, italos üvegek) és síküveg (ablaküvegek).</a:t>
            </a:r>
          </a:p>
          <a:p>
            <a:pPr eaLnBrk="1">
              <a:lnSpc>
                <a:spcPct val="115000"/>
              </a:lnSpc>
              <a:buClrTx/>
              <a:buFontTx/>
              <a:buNone/>
            </a:pPr>
            <a:endParaRPr lang="hu-HU" sz="1000">
              <a:solidFill>
                <a:srgbClr val="000000"/>
              </a:solidFill>
            </a:endParaRPr>
          </a:p>
          <a:p>
            <a:pPr eaLnBrk="1">
              <a:lnSpc>
                <a:spcPct val="115000"/>
              </a:lnSpc>
              <a:buClrTx/>
              <a:buFontTx/>
              <a:buNone/>
            </a:pPr>
            <a:r>
              <a:rPr lang="hu-HU" sz="2200">
                <a:solidFill>
                  <a:srgbClr val="000000"/>
                </a:solidFill>
              </a:rPr>
              <a:t>Az újrahasznosított üveget felhasználják az építőiparban vagy újra üvegtárgyakat gyártanak belőle (pl. palackokat).</a:t>
            </a:r>
          </a:p>
        </p:txBody>
      </p:sp>
      <p:sp>
        <p:nvSpPr>
          <p:cNvPr id="34823" name="Text Box 6"/>
          <p:cNvSpPr txBox="1">
            <a:spLocks noChangeArrowheads="1"/>
          </p:cNvSpPr>
          <p:nvPr/>
        </p:nvSpPr>
        <p:spPr bwMode="auto">
          <a:xfrm>
            <a:off x="1079500" y="5483225"/>
            <a:ext cx="5040313" cy="349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ctr" eaLnBrk="1">
              <a:spcBef>
                <a:spcPts val="563"/>
              </a:spcBef>
              <a:buClrTx/>
              <a:buFontTx/>
              <a:buNone/>
            </a:pPr>
            <a:r>
              <a:rPr lang="hu-HU" sz="900" i="1">
                <a:solidFill>
                  <a:srgbClr val="000000"/>
                </a:solidFill>
                <a:latin typeface="Times New Roman" pitchFamily="16" charset="0"/>
              </a:rPr>
              <a:t>Forrás:http://dl-sulinet.educatio.hu/download/hirmagazin/cikkek/hulladekhasznositas/HOSZ_Hulladekhasznositas.pdf</a:t>
            </a:r>
          </a:p>
        </p:txBody>
      </p:sp>
      <p:pic>
        <p:nvPicPr>
          <p:cNvPr id="4" name="AA273431.wav">
            <a:hlinkClick r:id="" action="ppaction://media"/>
          </p:cNvPr>
          <p:cNvPicPr>
            <a:picLocks noChangeAspect="1"/>
          </p:cNvPicPr>
          <p:nvPr>
            <a:wavAudioFile r:embed="rId1" name="AA273511.wav"/>
          </p:nvPr>
        </p:nvPicPr>
        <p:blipFill>
          <a:blip r:embed="rId6">
            <a:extLst>
              <a:ext uri="{28A0092B-C50C-407E-A947-70E740481C1C}">
                <a14:useLocalDpi xmlns:a14="http://schemas.microsoft.com/office/drawing/2010/main" val="0"/>
              </a:ext>
            </a:extLst>
          </a:blip>
          <a:srcRect/>
          <a:stretch>
            <a:fillRect/>
          </a:stretch>
        </p:blipFill>
        <p:spPr bwMode="auto">
          <a:xfrm>
            <a:off x="10694988" y="56546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5842"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2938" y="454025"/>
            <a:ext cx="909637" cy="1236663"/>
          </a:xfrm>
          <a:prstGeom prst="rect">
            <a:avLst/>
          </a:prstGeom>
          <a:noFill/>
          <a:ln>
            <a:noFill/>
          </a:ln>
          <a:effectLst/>
          <a:extLst>
            <a:ext uri="{909E8E84-426E-40DD-AFC4-6F175D3DCCD1}">
              <a14:hiddenFill xmlns:a14="http://schemas.microsoft.com/office/drawing/2010/main">
                <a:blipFill dpi="0" rotWithShape="0">
                  <a:blip/>
                  <a:srcRect l="1114" r="1114"/>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843" name="Rectangle 2"/>
          <p:cNvSpPr>
            <a:spLocks noChangeArrowheads="1"/>
          </p:cNvSpPr>
          <p:nvPr/>
        </p:nvSpPr>
        <p:spPr bwMode="auto">
          <a:xfrm>
            <a:off x="0" y="0"/>
            <a:ext cx="454025" cy="6480175"/>
          </a:xfrm>
          <a:prstGeom prst="rect">
            <a:avLst/>
          </a:prstGeom>
          <a:solidFill>
            <a:srgbClr val="881642"/>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a:p>
        </p:txBody>
      </p:sp>
      <p:sp>
        <p:nvSpPr>
          <p:cNvPr id="35844" name="Text Box 3"/>
          <p:cNvSpPr txBox="1">
            <a:spLocks noChangeArrowheads="1"/>
          </p:cNvSpPr>
          <p:nvPr/>
        </p:nvSpPr>
        <p:spPr bwMode="auto">
          <a:xfrm>
            <a:off x="642938" y="6032500"/>
            <a:ext cx="8220075"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91440" rIns="90000" bIns="9144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eaLnBrk="1">
              <a:lnSpc>
                <a:spcPct val="100000"/>
              </a:lnSpc>
              <a:buClrTx/>
              <a:buFontTx/>
              <a:buNone/>
            </a:pPr>
            <a:r>
              <a:rPr lang="hu-HU" sz="1200">
                <a:solidFill>
                  <a:srgbClr val="000000"/>
                </a:solidFill>
                <a:latin typeface="Roboto" charset="0"/>
              </a:rPr>
              <a:t>EFOP-3.3.6-17-2017-00001 Élményből tudást – Természetesen a Mátra Múzeumban</a:t>
            </a:r>
          </a:p>
        </p:txBody>
      </p:sp>
      <p:sp>
        <p:nvSpPr>
          <p:cNvPr id="35845" name="Text Box 4"/>
          <p:cNvSpPr txBox="1">
            <a:spLocks noChangeArrowheads="1"/>
          </p:cNvSpPr>
          <p:nvPr/>
        </p:nvSpPr>
        <p:spPr bwMode="auto">
          <a:xfrm>
            <a:off x="2808288" y="117475"/>
            <a:ext cx="6264275" cy="458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ctr" eaLnBrk="1">
              <a:buClrTx/>
              <a:buFontTx/>
              <a:buNone/>
            </a:pPr>
            <a:r>
              <a:rPr lang="hu-HU" sz="2600" b="1">
                <a:solidFill>
                  <a:srgbClr val="000000"/>
                </a:solidFill>
              </a:rPr>
              <a:t>5. Szerves hulladék</a:t>
            </a:r>
          </a:p>
        </p:txBody>
      </p:sp>
      <p:sp>
        <p:nvSpPr>
          <p:cNvPr id="35846" name="Text Box 5"/>
          <p:cNvSpPr txBox="1">
            <a:spLocks noChangeArrowheads="1"/>
          </p:cNvSpPr>
          <p:nvPr/>
        </p:nvSpPr>
        <p:spPr bwMode="auto">
          <a:xfrm>
            <a:off x="2087563" y="576263"/>
            <a:ext cx="8712200" cy="1647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just" eaLnBrk="1">
              <a:buClrTx/>
              <a:buFontTx/>
              <a:buNone/>
            </a:pPr>
            <a:r>
              <a:rPr lang="hu-HU" sz="2200">
                <a:solidFill>
                  <a:srgbClr val="000000"/>
                </a:solidFill>
              </a:rPr>
              <a:t>Komposztálással dolgozhatjuk fel, aminek során természetes úton bomlik le a szerves hulladék. A végeredmény pedig magas szervesanyag-tartalmú, morzsalékos, földszerű anyag lesz. Használható talajjavításra, tápanyag-utánpótlásra, de közvetlenül cserépben, ültetőedényekben is. </a:t>
            </a:r>
          </a:p>
        </p:txBody>
      </p:sp>
      <p:pic>
        <p:nvPicPr>
          <p:cNvPr id="35847" name="Picture 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871663" y="2303463"/>
            <a:ext cx="2698750" cy="3419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848" name="Text Box 7"/>
          <p:cNvSpPr txBox="1">
            <a:spLocks noChangeArrowheads="1"/>
          </p:cNvSpPr>
          <p:nvPr/>
        </p:nvSpPr>
        <p:spPr bwMode="auto">
          <a:xfrm>
            <a:off x="5327650" y="2376488"/>
            <a:ext cx="5759450" cy="3516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just" eaLnBrk="1">
              <a:spcAft>
                <a:spcPts val="1425"/>
              </a:spcAft>
              <a:buClrTx/>
              <a:buFontTx/>
              <a:buNone/>
            </a:pPr>
            <a:r>
              <a:rPr lang="hu-HU" sz="2200" b="1">
                <a:solidFill>
                  <a:srgbClr val="000000"/>
                </a:solidFill>
              </a:rPr>
              <a:t>Mit tehetünk a komposztba?</a:t>
            </a:r>
          </a:p>
          <a:p>
            <a:pPr algn="just" eaLnBrk="1">
              <a:spcAft>
                <a:spcPts val="288"/>
              </a:spcAft>
              <a:buClrTx/>
              <a:buFontTx/>
              <a:buNone/>
            </a:pPr>
            <a:r>
              <a:rPr lang="hu-HU" sz="2200">
                <a:solidFill>
                  <a:srgbClr val="000000"/>
                </a:solidFill>
              </a:rPr>
              <a:t>Pl. zöldség- és gyümölcsmaradványt, ételmaradékot, hervadt virágot, kávézaccot, apróra tört tojáshéjat, könnyen foszló papírt, tollat, szőrt, gyapjút, állatok forgácsalmát, fahamut és kerti hulladékokat (lehullott leveleket, nyesedéket, kaszálékot).</a:t>
            </a:r>
          </a:p>
          <a:p>
            <a:pPr algn="just" eaLnBrk="1">
              <a:buClrTx/>
              <a:buFontTx/>
              <a:buNone/>
            </a:pPr>
            <a:r>
              <a:rPr lang="hu-HU" sz="2200">
                <a:solidFill>
                  <a:srgbClr val="000000"/>
                </a:solidFill>
              </a:rPr>
              <a:t>Vigyázzunk, hogy beteg, fertőzött növényi maradványok és tarackok, valamint fém, üveg, műanyag ne kerüljön a komposztba! </a:t>
            </a:r>
          </a:p>
        </p:txBody>
      </p:sp>
      <p:sp>
        <p:nvSpPr>
          <p:cNvPr id="35849" name="Text Box 8"/>
          <p:cNvSpPr txBox="1">
            <a:spLocks noChangeArrowheads="1"/>
          </p:cNvSpPr>
          <p:nvPr/>
        </p:nvSpPr>
        <p:spPr bwMode="auto">
          <a:xfrm>
            <a:off x="1511300" y="5683250"/>
            <a:ext cx="3455988" cy="349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ctr" eaLnBrk="1">
              <a:spcBef>
                <a:spcPts val="563"/>
              </a:spcBef>
              <a:buClrTx/>
              <a:buFontTx/>
              <a:buNone/>
            </a:pPr>
            <a:r>
              <a:rPr lang="hu-HU" sz="900" i="1">
                <a:solidFill>
                  <a:srgbClr val="000000"/>
                </a:solidFill>
                <a:latin typeface="Times New Roman" pitchFamily="16" charset="0"/>
              </a:rPr>
              <a:t>Forrás:https://humusz.hu/sites/default/files/Dokumentumok/komposztalas/komposztalas_eloadas.pdf</a:t>
            </a:r>
          </a:p>
        </p:txBody>
      </p:sp>
      <p:pic>
        <p:nvPicPr>
          <p:cNvPr id="3" name="9D293446.wav">
            <a:hlinkClick r:id="" action="ppaction://media"/>
          </p:cNvPr>
          <p:cNvPicPr>
            <a:picLocks noChangeAspect="1"/>
          </p:cNvPicPr>
          <p:nvPr>
            <a:wavAudioFile r:embed="rId1" name="9D296A59.wav"/>
          </p:nvPr>
        </p:nvPicPr>
        <p:blipFill>
          <a:blip r:embed="rId6">
            <a:extLst>
              <a:ext uri="{28A0092B-C50C-407E-A947-70E740481C1C}">
                <a14:useLocalDpi xmlns:a14="http://schemas.microsoft.com/office/drawing/2010/main" val="0"/>
              </a:ext>
            </a:extLst>
          </a:blip>
          <a:srcRect/>
          <a:stretch>
            <a:fillRect/>
          </a:stretch>
        </p:blipFill>
        <p:spPr bwMode="auto">
          <a:xfrm>
            <a:off x="10694988" y="56546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6866"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2938" y="454025"/>
            <a:ext cx="909637" cy="1236663"/>
          </a:xfrm>
          <a:prstGeom prst="rect">
            <a:avLst/>
          </a:prstGeom>
          <a:noFill/>
          <a:ln>
            <a:noFill/>
          </a:ln>
          <a:effectLst/>
          <a:extLst>
            <a:ext uri="{909E8E84-426E-40DD-AFC4-6F175D3DCCD1}">
              <a14:hiddenFill xmlns:a14="http://schemas.microsoft.com/office/drawing/2010/main">
                <a:blipFill dpi="0" rotWithShape="0">
                  <a:blip/>
                  <a:srcRect l="1114" r="1114"/>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867" name="Rectangle 2"/>
          <p:cNvSpPr>
            <a:spLocks noChangeArrowheads="1"/>
          </p:cNvSpPr>
          <p:nvPr/>
        </p:nvSpPr>
        <p:spPr bwMode="auto">
          <a:xfrm>
            <a:off x="0" y="0"/>
            <a:ext cx="454025" cy="6480175"/>
          </a:xfrm>
          <a:prstGeom prst="rect">
            <a:avLst/>
          </a:prstGeom>
          <a:solidFill>
            <a:srgbClr val="881642"/>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a:p>
        </p:txBody>
      </p:sp>
      <p:sp>
        <p:nvSpPr>
          <p:cNvPr id="36868" name="Text Box 3"/>
          <p:cNvSpPr txBox="1">
            <a:spLocks noChangeArrowheads="1"/>
          </p:cNvSpPr>
          <p:nvPr/>
        </p:nvSpPr>
        <p:spPr bwMode="auto">
          <a:xfrm>
            <a:off x="654050" y="5926138"/>
            <a:ext cx="8220075" cy="446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91440" rIns="90000" bIns="9144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eaLnBrk="1">
              <a:lnSpc>
                <a:spcPct val="100000"/>
              </a:lnSpc>
              <a:buClrTx/>
              <a:buFontTx/>
              <a:buNone/>
            </a:pPr>
            <a:r>
              <a:rPr lang="hu-HU" sz="1200">
                <a:solidFill>
                  <a:srgbClr val="000000"/>
                </a:solidFill>
                <a:latin typeface="Roboto" charset="0"/>
              </a:rPr>
              <a:t>EFOP-3.3.6-17-2017-00001 Élményből tudást –</a:t>
            </a:r>
          </a:p>
          <a:p>
            <a:pPr eaLnBrk="1">
              <a:lnSpc>
                <a:spcPct val="100000"/>
              </a:lnSpc>
              <a:buClrTx/>
              <a:buFontTx/>
              <a:buNone/>
            </a:pPr>
            <a:r>
              <a:rPr lang="hu-HU" sz="1200">
                <a:solidFill>
                  <a:srgbClr val="000000"/>
                </a:solidFill>
                <a:latin typeface="Roboto" charset="0"/>
              </a:rPr>
              <a:t>Természetesen a Mátra Múzeumban</a:t>
            </a:r>
          </a:p>
        </p:txBody>
      </p:sp>
      <p:pic>
        <p:nvPicPr>
          <p:cNvPr id="36869"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63600" y="2087563"/>
            <a:ext cx="4657725" cy="32400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870" name="Text Box 5"/>
          <p:cNvSpPr txBox="1">
            <a:spLocks noChangeArrowheads="1"/>
          </p:cNvSpPr>
          <p:nvPr/>
        </p:nvSpPr>
        <p:spPr bwMode="auto">
          <a:xfrm>
            <a:off x="5616575" y="1800225"/>
            <a:ext cx="5688013" cy="4425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just" eaLnBrk="1">
              <a:spcAft>
                <a:spcPts val="725"/>
              </a:spcAft>
              <a:buClrTx/>
              <a:buFontTx/>
              <a:buNone/>
            </a:pPr>
            <a:r>
              <a:rPr lang="hu-HU" sz="2000">
                <a:solidFill>
                  <a:srgbClr val="000000"/>
                </a:solidFill>
              </a:rPr>
              <a:t>A kiszemelt területet egy ásónyomnyira lazítsuk fel, majd terítsünk a felszínre forgácsot, szalmát. Erre kerüljön a konyhai szerves hulladék, kerti zöldhulladék, fahamu vagy állati trágya. E rétegek közé érdemes egy kis agyagos földet is rakni, rétegenként pedig alaposan meglocsolni. Ezeket a rétegeket addig ismételjük, amíg el nem éri a kb. 1 méteres magasságot. A jó komposztban apróbb és nagyobb darabok kerülnek egymás mellé.</a:t>
            </a:r>
          </a:p>
          <a:p>
            <a:pPr algn="just" eaLnBrk="1">
              <a:spcAft>
                <a:spcPts val="725"/>
              </a:spcAft>
              <a:buClrTx/>
              <a:buFontTx/>
              <a:buNone/>
            </a:pPr>
            <a:r>
              <a:rPr lang="hu-HU" sz="2000">
                <a:solidFill>
                  <a:srgbClr val="000000"/>
                </a:solidFill>
              </a:rPr>
              <a:t>Az elkészített dombot havonta jól meg kell forgatni. Így korhadással, hőtermelődés közben mintegy fél év alatt lebomlik. 2 hónap pihentetés után állaga és illata az erdei földére emlékeztetővé válik. </a:t>
            </a:r>
          </a:p>
        </p:txBody>
      </p:sp>
      <p:sp>
        <p:nvSpPr>
          <p:cNvPr id="36871" name="Text Box 6"/>
          <p:cNvSpPr txBox="1">
            <a:spLocks noChangeArrowheads="1"/>
          </p:cNvSpPr>
          <p:nvPr/>
        </p:nvSpPr>
        <p:spPr bwMode="auto">
          <a:xfrm>
            <a:off x="2868613" y="238125"/>
            <a:ext cx="6480175" cy="430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ctr" eaLnBrk="1">
              <a:buClrTx/>
              <a:buFontTx/>
              <a:buNone/>
            </a:pPr>
            <a:r>
              <a:rPr lang="hu-HU" sz="2400" b="1">
                <a:solidFill>
                  <a:srgbClr val="000000"/>
                </a:solidFill>
              </a:rPr>
              <a:t>Hogyan komposztáljunk?</a:t>
            </a:r>
          </a:p>
        </p:txBody>
      </p:sp>
      <p:sp>
        <p:nvSpPr>
          <p:cNvPr id="36872" name="Text Box 7"/>
          <p:cNvSpPr txBox="1">
            <a:spLocks noChangeArrowheads="1"/>
          </p:cNvSpPr>
          <p:nvPr/>
        </p:nvSpPr>
        <p:spPr bwMode="auto">
          <a:xfrm>
            <a:off x="1800225" y="720725"/>
            <a:ext cx="9575800" cy="939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bg1"/>
                </a:solidFill>
                <a:latin typeface="Arial" charset="0"/>
              </a:defRPr>
            </a:lvl9pPr>
          </a:lstStyle>
          <a:p>
            <a:pPr algn="just" eaLnBrk="1">
              <a:buClrTx/>
              <a:buFontTx/>
              <a:buNone/>
            </a:pPr>
            <a:r>
              <a:rPr lang="hu-HU" sz="2000">
                <a:solidFill>
                  <a:srgbClr val="000000"/>
                </a:solidFill>
              </a:rPr>
              <a:t>A  felaprított, kevert szerves hulladékot a kert egy árnyékos sarkában rétegenként terítsük ki a szabad talajfelszínre (építhetjük domb vagy prizma formájúra is, illetve jól szellőző komposzttárolót is használhatunk).</a:t>
            </a:r>
          </a:p>
        </p:txBody>
      </p:sp>
      <p:sp>
        <p:nvSpPr>
          <p:cNvPr id="36873" name="Text Box 8"/>
          <p:cNvSpPr txBox="1">
            <a:spLocks noChangeArrowheads="1"/>
          </p:cNvSpPr>
          <p:nvPr/>
        </p:nvSpPr>
        <p:spPr bwMode="auto">
          <a:xfrm>
            <a:off x="935038" y="5327650"/>
            <a:ext cx="4535487" cy="220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ctr" eaLnBrk="1">
              <a:spcBef>
                <a:spcPts val="563"/>
              </a:spcBef>
              <a:buClrTx/>
              <a:buFontTx/>
              <a:buNone/>
            </a:pPr>
            <a:r>
              <a:rPr lang="hu-HU" sz="900" i="1">
                <a:solidFill>
                  <a:srgbClr val="000000"/>
                </a:solidFill>
                <a:latin typeface="Times New Roman" pitchFamily="16" charset="0"/>
              </a:rPr>
              <a:t>Forrás:https://hu.pinterest.com/pin/507147608016447337/</a:t>
            </a:r>
          </a:p>
        </p:txBody>
      </p:sp>
      <p:pic>
        <p:nvPicPr>
          <p:cNvPr id="6" name="D2A03477.wav">
            <a:hlinkClick r:id="" action="ppaction://media"/>
          </p:cNvPr>
          <p:cNvPicPr>
            <a:picLocks noChangeAspect="1"/>
          </p:cNvPicPr>
          <p:nvPr>
            <a:wavAudioFile r:embed="rId1" name="D2A0911C.wav"/>
          </p:nvPr>
        </p:nvPicPr>
        <p:blipFill>
          <a:blip r:embed="rId6">
            <a:extLst>
              <a:ext uri="{28A0092B-C50C-407E-A947-70E740481C1C}">
                <a14:useLocalDpi xmlns:a14="http://schemas.microsoft.com/office/drawing/2010/main" val="0"/>
              </a:ext>
            </a:extLst>
          </a:blip>
          <a:srcRect/>
          <a:stretch>
            <a:fillRect/>
          </a:stretch>
        </p:blipFill>
        <p:spPr bwMode="auto">
          <a:xfrm>
            <a:off x="10694988" y="56546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7890"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2938" y="454025"/>
            <a:ext cx="909637" cy="1236663"/>
          </a:xfrm>
          <a:prstGeom prst="rect">
            <a:avLst/>
          </a:prstGeom>
          <a:noFill/>
          <a:ln>
            <a:noFill/>
          </a:ln>
          <a:effectLst/>
          <a:extLst>
            <a:ext uri="{909E8E84-426E-40DD-AFC4-6F175D3DCCD1}">
              <a14:hiddenFill xmlns:a14="http://schemas.microsoft.com/office/drawing/2010/main">
                <a:blipFill dpi="0" rotWithShape="0">
                  <a:blip/>
                  <a:srcRect l="1114" r="1114"/>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7891" name="Rectangle 2"/>
          <p:cNvSpPr>
            <a:spLocks noChangeArrowheads="1"/>
          </p:cNvSpPr>
          <p:nvPr/>
        </p:nvSpPr>
        <p:spPr bwMode="auto">
          <a:xfrm>
            <a:off x="0" y="0"/>
            <a:ext cx="454025" cy="6480175"/>
          </a:xfrm>
          <a:prstGeom prst="rect">
            <a:avLst/>
          </a:prstGeom>
          <a:solidFill>
            <a:srgbClr val="881642"/>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a:p>
        </p:txBody>
      </p:sp>
      <p:sp>
        <p:nvSpPr>
          <p:cNvPr id="37892" name="Text Box 3"/>
          <p:cNvSpPr txBox="1">
            <a:spLocks noChangeArrowheads="1"/>
          </p:cNvSpPr>
          <p:nvPr/>
        </p:nvSpPr>
        <p:spPr bwMode="auto">
          <a:xfrm>
            <a:off x="642938" y="6032500"/>
            <a:ext cx="8220075"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91440" rIns="90000" bIns="9144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eaLnBrk="1">
              <a:lnSpc>
                <a:spcPct val="100000"/>
              </a:lnSpc>
              <a:buClrTx/>
              <a:buFontTx/>
              <a:buNone/>
            </a:pPr>
            <a:r>
              <a:rPr lang="hu-HU" sz="1200">
                <a:solidFill>
                  <a:srgbClr val="000000"/>
                </a:solidFill>
                <a:latin typeface="Roboto" charset="0"/>
              </a:rPr>
              <a:t>EFOP-3.3.6-17-2017-00001 Élményből tudást – Természetesen a Mátra Múzeumban</a:t>
            </a:r>
          </a:p>
        </p:txBody>
      </p:sp>
      <p:sp>
        <p:nvSpPr>
          <p:cNvPr id="37893" name="Text Box 4"/>
          <p:cNvSpPr txBox="1">
            <a:spLocks noChangeArrowheads="1"/>
          </p:cNvSpPr>
          <p:nvPr/>
        </p:nvSpPr>
        <p:spPr bwMode="auto">
          <a:xfrm>
            <a:off x="3024188" y="144463"/>
            <a:ext cx="6624637" cy="45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ctr" eaLnBrk="1">
              <a:buClrTx/>
              <a:buFontTx/>
              <a:buNone/>
            </a:pPr>
            <a:r>
              <a:rPr lang="hu-HU" sz="2600" b="1">
                <a:solidFill>
                  <a:srgbClr val="000000"/>
                </a:solidFill>
              </a:rPr>
              <a:t>6. Veszélyes hulladékok</a:t>
            </a:r>
          </a:p>
        </p:txBody>
      </p:sp>
      <p:pic>
        <p:nvPicPr>
          <p:cNvPr id="37894"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368425" y="2447925"/>
            <a:ext cx="3211513" cy="32400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7895" name="Text Box 6"/>
          <p:cNvSpPr txBox="1">
            <a:spLocks noChangeArrowheads="1"/>
          </p:cNvSpPr>
          <p:nvPr/>
        </p:nvSpPr>
        <p:spPr bwMode="auto">
          <a:xfrm>
            <a:off x="1800225" y="679450"/>
            <a:ext cx="9504363" cy="1704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bg1"/>
                </a:solidFill>
                <a:latin typeface="Arial" charset="0"/>
              </a:defRPr>
            </a:lvl9pPr>
          </a:lstStyle>
          <a:p>
            <a:pPr algn="just" eaLnBrk="1">
              <a:lnSpc>
                <a:spcPct val="100000"/>
              </a:lnSpc>
              <a:spcAft>
                <a:spcPts val="725"/>
              </a:spcAft>
              <a:buClrTx/>
              <a:buFontTx/>
              <a:buNone/>
            </a:pPr>
            <a:r>
              <a:rPr lang="hu-HU" sz="2000">
                <a:solidFill>
                  <a:srgbClr val="000000"/>
                </a:solidFill>
              </a:rPr>
              <a:t>Ezek azért veszélyesek, mert az élővilágra és az emberre nézve is mérgező alkotó elemeik vannak.</a:t>
            </a:r>
          </a:p>
          <a:p>
            <a:pPr algn="just" eaLnBrk="1">
              <a:lnSpc>
                <a:spcPct val="100000"/>
              </a:lnSpc>
              <a:buClrTx/>
              <a:buFontTx/>
              <a:buNone/>
            </a:pPr>
            <a:r>
              <a:rPr lang="hu-HU" sz="2000">
                <a:solidFill>
                  <a:srgbClr val="000000"/>
                </a:solidFill>
              </a:rPr>
              <a:t>Általánosságban véve a következőket nem szabadna tenni a veszélyes hulladékokkal: lefolyóba, WC-be önteni, elégetni, háztartási szemétbe dobni, élővizekbe és a talajba juttatni. </a:t>
            </a:r>
          </a:p>
        </p:txBody>
      </p:sp>
      <p:sp>
        <p:nvSpPr>
          <p:cNvPr id="37896" name="Text Box 7"/>
          <p:cNvSpPr txBox="1">
            <a:spLocks noChangeArrowheads="1"/>
          </p:cNvSpPr>
          <p:nvPr/>
        </p:nvSpPr>
        <p:spPr bwMode="auto">
          <a:xfrm>
            <a:off x="5903913" y="2592388"/>
            <a:ext cx="4967287"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just" eaLnBrk="1">
              <a:lnSpc>
                <a:spcPct val="115000"/>
              </a:lnSpc>
              <a:buClrTx/>
              <a:buFontTx/>
              <a:buNone/>
            </a:pPr>
            <a:r>
              <a:rPr lang="hu-HU" sz="2000" b="1">
                <a:solidFill>
                  <a:srgbClr val="000000"/>
                </a:solidFill>
              </a:rPr>
              <a:t>Figyelem!</a:t>
            </a:r>
            <a:r>
              <a:rPr lang="hu-HU" sz="2000">
                <a:solidFill>
                  <a:srgbClr val="000000"/>
                </a:solidFill>
              </a:rPr>
              <a:t> Nemcsak maguk az anyagok, hanem csomagolóanyagaik is veszélyes hulladéknak minősülnek!</a:t>
            </a:r>
          </a:p>
        </p:txBody>
      </p:sp>
      <p:sp>
        <p:nvSpPr>
          <p:cNvPr id="37897" name="Text Box 8"/>
          <p:cNvSpPr txBox="1">
            <a:spLocks noChangeArrowheads="1"/>
          </p:cNvSpPr>
          <p:nvPr/>
        </p:nvSpPr>
        <p:spPr bwMode="auto">
          <a:xfrm>
            <a:off x="5903913" y="4032250"/>
            <a:ext cx="5327650" cy="1363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eaLnBrk="1">
              <a:buClrTx/>
              <a:buFontTx/>
              <a:buNone/>
            </a:pPr>
            <a:r>
              <a:rPr lang="hu-HU" sz="2000" b="1">
                <a:solidFill>
                  <a:srgbClr val="000000"/>
                </a:solidFill>
              </a:rPr>
              <a:t>Gondold át!</a:t>
            </a:r>
          </a:p>
          <a:p>
            <a:pPr eaLnBrk="1">
              <a:buClrTx/>
              <a:buFontTx/>
              <a:buNone/>
            </a:pPr>
            <a:endParaRPr lang="hu-HU" sz="1000">
              <a:solidFill>
                <a:srgbClr val="000000"/>
              </a:solidFill>
            </a:endParaRPr>
          </a:p>
          <a:p>
            <a:pPr eaLnBrk="1">
              <a:buClrTx/>
              <a:buFontTx/>
              <a:buNone/>
            </a:pPr>
            <a:r>
              <a:rPr lang="hu-HU" sz="2000">
                <a:solidFill>
                  <a:srgbClr val="000000"/>
                </a:solidFill>
              </a:rPr>
              <a:t>Milyen veszélyes hulladékok fordulhatnak elő az otthonodban? Hová lehet őket biztonságban elhelyezni?</a:t>
            </a:r>
          </a:p>
        </p:txBody>
      </p:sp>
      <p:sp>
        <p:nvSpPr>
          <p:cNvPr id="37898" name="Text Box 9"/>
          <p:cNvSpPr txBox="1">
            <a:spLocks noChangeArrowheads="1"/>
          </p:cNvSpPr>
          <p:nvPr/>
        </p:nvSpPr>
        <p:spPr bwMode="auto">
          <a:xfrm>
            <a:off x="576263" y="5759450"/>
            <a:ext cx="4608512" cy="28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ctr" eaLnBrk="1">
              <a:buClrTx/>
              <a:buFontTx/>
              <a:buNone/>
            </a:pPr>
            <a:r>
              <a:rPr lang="hu-HU" sz="1400">
                <a:solidFill>
                  <a:srgbClr val="000000"/>
                </a:solidFill>
              </a:rPr>
              <a:t>(csomagolásokon használt jelzések)</a:t>
            </a:r>
          </a:p>
        </p:txBody>
      </p:sp>
      <p:sp>
        <p:nvSpPr>
          <p:cNvPr id="37899" name="Text Box 10"/>
          <p:cNvSpPr txBox="1">
            <a:spLocks noChangeArrowheads="1"/>
          </p:cNvSpPr>
          <p:nvPr/>
        </p:nvSpPr>
        <p:spPr bwMode="auto">
          <a:xfrm>
            <a:off x="3527425" y="5184775"/>
            <a:ext cx="1728788" cy="349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ctr" eaLnBrk="1">
              <a:spcBef>
                <a:spcPts val="563"/>
              </a:spcBef>
              <a:buClrTx/>
              <a:buFontTx/>
              <a:buNone/>
            </a:pPr>
            <a:r>
              <a:rPr lang="hu-HU" sz="900" i="1">
                <a:solidFill>
                  <a:srgbClr val="000000"/>
                </a:solidFill>
                <a:latin typeface="Times New Roman" pitchFamily="16" charset="0"/>
              </a:rPr>
              <a:t>Forrás:https://www.pinterest.co.uk/pin/494481234057603062/</a:t>
            </a:r>
          </a:p>
        </p:txBody>
      </p:sp>
      <p:pic>
        <p:nvPicPr>
          <p:cNvPr id="5" name="D4583493.wav">
            <a:hlinkClick r:id="" action="ppaction://media"/>
          </p:cNvPr>
          <p:cNvPicPr>
            <a:picLocks noChangeAspect="1"/>
          </p:cNvPicPr>
          <p:nvPr>
            <a:wavAudioFile r:embed="rId1" name="D458A463.wav"/>
          </p:nvPr>
        </p:nvPicPr>
        <p:blipFill>
          <a:blip r:embed="rId6">
            <a:extLst>
              <a:ext uri="{28A0092B-C50C-407E-A947-70E740481C1C}">
                <a14:useLocalDpi xmlns:a14="http://schemas.microsoft.com/office/drawing/2010/main" val="0"/>
              </a:ext>
            </a:extLst>
          </a:blip>
          <a:srcRect/>
          <a:stretch>
            <a:fillRect/>
          </a:stretch>
        </p:blipFill>
        <p:spPr bwMode="auto">
          <a:xfrm>
            <a:off x="10694988" y="56546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8914"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2938" y="454025"/>
            <a:ext cx="909637" cy="1236663"/>
          </a:xfrm>
          <a:prstGeom prst="rect">
            <a:avLst/>
          </a:prstGeom>
          <a:noFill/>
          <a:ln>
            <a:noFill/>
          </a:ln>
          <a:effectLst/>
          <a:extLst>
            <a:ext uri="{909E8E84-426E-40DD-AFC4-6F175D3DCCD1}">
              <a14:hiddenFill xmlns:a14="http://schemas.microsoft.com/office/drawing/2010/main">
                <a:blipFill dpi="0" rotWithShape="0">
                  <a:blip/>
                  <a:srcRect l="1114" r="1114"/>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8915" name="Rectangle 2"/>
          <p:cNvSpPr>
            <a:spLocks noChangeArrowheads="1"/>
          </p:cNvSpPr>
          <p:nvPr/>
        </p:nvSpPr>
        <p:spPr bwMode="auto">
          <a:xfrm>
            <a:off x="0" y="0"/>
            <a:ext cx="454025" cy="6480175"/>
          </a:xfrm>
          <a:prstGeom prst="rect">
            <a:avLst/>
          </a:prstGeom>
          <a:solidFill>
            <a:srgbClr val="881642"/>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a:p>
        </p:txBody>
      </p:sp>
      <p:sp>
        <p:nvSpPr>
          <p:cNvPr id="38916" name="Text Box 3"/>
          <p:cNvSpPr txBox="1">
            <a:spLocks noChangeArrowheads="1"/>
          </p:cNvSpPr>
          <p:nvPr/>
        </p:nvSpPr>
        <p:spPr bwMode="auto">
          <a:xfrm>
            <a:off x="642938" y="6032500"/>
            <a:ext cx="8220075"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bIns="9144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eaLnBrk="1">
              <a:lnSpc>
                <a:spcPct val="100000"/>
              </a:lnSpc>
              <a:buClrTx/>
              <a:buFontTx/>
              <a:buNone/>
            </a:pPr>
            <a:r>
              <a:rPr lang="hu-HU" sz="1200">
                <a:solidFill>
                  <a:srgbClr val="000000"/>
                </a:solidFill>
                <a:latin typeface="Roboto" charset="0"/>
              </a:rPr>
              <a:t>EFOP-3.3.6-17-2017-00001 Élményből tudást – Természetesen a Mátra Múzeumban</a:t>
            </a:r>
          </a:p>
        </p:txBody>
      </p:sp>
      <p:sp>
        <p:nvSpPr>
          <p:cNvPr id="38917" name="Text Box 4"/>
          <p:cNvSpPr txBox="1">
            <a:spLocks noChangeArrowheads="1"/>
          </p:cNvSpPr>
          <p:nvPr/>
        </p:nvSpPr>
        <p:spPr bwMode="auto">
          <a:xfrm>
            <a:off x="2016125" y="1223963"/>
            <a:ext cx="8856663" cy="4967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just" eaLnBrk="1" hangingPunct="1">
              <a:spcBef>
                <a:spcPts val="575"/>
              </a:spcBef>
              <a:buClrTx/>
              <a:buFontTx/>
              <a:buNone/>
            </a:pPr>
            <a:r>
              <a:rPr lang="hu-HU" sz="2200">
                <a:solidFill>
                  <a:srgbClr val="000000"/>
                </a:solidFill>
              </a:rPr>
              <a:t>- elhasznált sütőolaj, zsiradék → leszűrve, műanyag flakonban leadható pl. kijelölt benzinkutaknál</a:t>
            </a:r>
          </a:p>
          <a:p>
            <a:pPr algn="just" eaLnBrk="1" hangingPunct="1">
              <a:spcBef>
                <a:spcPts val="575"/>
              </a:spcBef>
              <a:buClrTx/>
              <a:buFontTx/>
              <a:buNone/>
            </a:pPr>
            <a:r>
              <a:rPr lang="hu-HU" sz="2200">
                <a:solidFill>
                  <a:srgbClr val="000000"/>
                </a:solidFill>
              </a:rPr>
              <a:t>- gyógyszermaradékok → a gyógyszertárakban lévő gyűjtődobozokba helyezhetők el</a:t>
            </a:r>
          </a:p>
          <a:p>
            <a:pPr algn="just" eaLnBrk="1" hangingPunct="1">
              <a:spcBef>
                <a:spcPts val="575"/>
              </a:spcBef>
              <a:buClrTx/>
              <a:buFontTx/>
              <a:buNone/>
            </a:pPr>
            <a:r>
              <a:rPr lang="hu-HU" sz="2200">
                <a:solidFill>
                  <a:srgbClr val="000000"/>
                </a:solidFill>
              </a:rPr>
              <a:t>- elemek, akkumulátorok → boltokban, iskolákban találhatók gyűjtődobozok</a:t>
            </a:r>
          </a:p>
          <a:p>
            <a:pPr algn="just" eaLnBrk="1" hangingPunct="1">
              <a:spcBef>
                <a:spcPts val="575"/>
              </a:spcBef>
              <a:buClrTx/>
              <a:buFontTx/>
              <a:buNone/>
            </a:pPr>
            <a:r>
              <a:rPr lang="hu-HU" sz="2200">
                <a:solidFill>
                  <a:srgbClr val="000000"/>
                </a:solidFill>
              </a:rPr>
              <a:t>- izzók, fénycsövek → boltokban találhatók gyűjtődobozok  </a:t>
            </a:r>
          </a:p>
          <a:p>
            <a:pPr algn="just" eaLnBrk="1" hangingPunct="1">
              <a:spcBef>
                <a:spcPts val="575"/>
              </a:spcBef>
              <a:buClrTx/>
              <a:buFontTx/>
              <a:buNone/>
            </a:pPr>
            <a:r>
              <a:rPr lang="hu-HU" sz="2200">
                <a:solidFill>
                  <a:srgbClr val="000000"/>
                </a:solidFill>
              </a:rPr>
              <a:t>- festékek, hígítók → hulladékudvarokban adható le</a:t>
            </a:r>
          </a:p>
          <a:p>
            <a:pPr algn="just" eaLnBrk="1" hangingPunct="1">
              <a:spcBef>
                <a:spcPts val="575"/>
              </a:spcBef>
              <a:buClrTx/>
              <a:buFontTx/>
              <a:buNone/>
            </a:pPr>
            <a:r>
              <a:rPr lang="hu-HU" sz="2200">
                <a:solidFill>
                  <a:srgbClr val="000000"/>
                </a:solidFill>
              </a:rPr>
              <a:t>- fáradt olaj, olajos hulladékok → hulladékudvarokban adható le</a:t>
            </a:r>
          </a:p>
          <a:p>
            <a:pPr algn="just" eaLnBrk="1" hangingPunct="1">
              <a:spcBef>
                <a:spcPts val="575"/>
              </a:spcBef>
              <a:buClrTx/>
              <a:buFontTx/>
              <a:buNone/>
            </a:pPr>
            <a:r>
              <a:rPr lang="hu-HU" sz="2200">
                <a:solidFill>
                  <a:srgbClr val="000000"/>
                </a:solidFill>
              </a:rPr>
              <a:t>- növényvédők, gyom- és rovarirtók → hulladékudvarokban adható le</a:t>
            </a:r>
          </a:p>
          <a:p>
            <a:pPr algn="just" eaLnBrk="1" hangingPunct="1">
              <a:spcBef>
                <a:spcPts val="575"/>
              </a:spcBef>
              <a:buClrTx/>
              <a:buFontTx/>
              <a:buNone/>
            </a:pPr>
            <a:r>
              <a:rPr lang="hu-HU" sz="2200">
                <a:solidFill>
                  <a:srgbClr val="000000"/>
                </a:solidFill>
              </a:rPr>
              <a:t>- elektronikai hulladékok → új készülék vásárlása esetén a műszaki boltokban leadható, illetve hulladékudvarokban elhelyezhető</a:t>
            </a:r>
          </a:p>
          <a:p>
            <a:pPr algn="just" eaLnBrk="1" hangingPunct="1">
              <a:spcBef>
                <a:spcPts val="575"/>
              </a:spcBef>
              <a:buClrTx/>
              <a:buFontTx/>
              <a:buNone/>
            </a:pPr>
            <a:r>
              <a:rPr lang="hu-HU" sz="2200">
                <a:solidFill>
                  <a:srgbClr val="000000"/>
                </a:solidFill>
              </a:rPr>
              <a:t>- gumiabroncs → hulladékudvarokban adható le</a:t>
            </a:r>
          </a:p>
        </p:txBody>
      </p:sp>
      <p:sp>
        <p:nvSpPr>
          <p:cNvPr id="38918" name="Text Box 5"/>
          <p:cNvSpPr txBox="1">
            <a:spLocks noChangeArrowheads="1"/>
          </p:cNvSpPr>
          <p:nvPr/>
        </p:nvSpPr>
        <p:spPr bwMode="auto">
          <a:xfrm>
            <a:off x="1944688" y="238125"/>
            <a:ext cx="9072562" cy="769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eaLnBrk="1" hangingPunct="1">
              <a:buClrTx/>
              <a:buFontTx/>
              <a:buNone/>
            </a:pPr>
            <a:r>
              <a:rPr lang="hu-HU" sz="2400" b="1">
                <a:solidFill>
                  <a:srgbClr val="000000"/>
                </a:solidFill>
              </a:rPr>
              <a:t>A háztartásba előforduló veszélyes hulladékok</a:t>
            </a:r>
          </a:p>
          <a:p>
            <a:pPr eaLnBrk="1" hangingPunct="1">
              <a:buClrTx/>
              <a:buFontTx/>
              <a:buNone/>
            </a:pPr>
            <a:r>
              <a:rPr lang="hu-HU" sz="2400" b="1">
                <a:solidFill>
                  <a:srgbClr val="000000"/>
                </a:solidFill>
              </a:rPr>
              <a:t>(Hová tegyük őket?):</a:t>
            </a:r>
          </a:p>
        </p:txBody>
      </p:sp>
      <p:pic>
        <p:nvPicPr>
          <p:cNvPr id="4" name="93633509.wav">
            <a:hlinkClick r:id="" action="ppaction://media"/>
          </p:cNvPr>
          <p:cNvPicPr>
            <a:picLocks noChangeAspect="1"/>
          </p:cNvPicPr>
          <p:nvPr>
            <a:wavAudioFile r:embed="rId1" name="93634575.wav"/>
          </p:nvPr>
        </p:nvPicPr>
        <p:blipFill>
          <a:blip r:embed="rId5">
            <a:extLst>
              <a:ext uri="{28A0092B-C50C-407E-A947-70E740481C1C}">
                <a14:useLocalDpi xmlns:a14="http://schemas.microsoft.com/office/drawing/2010/main" val="0"/>
              </a:ext>
            </a:extLst>
          </a:blip>
          <a:srcRect/>
          <a:stretch>
            <a:fillRect/>
          </a:stretch>
        </p:blipFill>
        <p:spPr bwMode="auto">
          <a:xfrm>
            <a:off x="10694988" y="56546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9938"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2938" y="454025"/>
            <a:ext cx="909637" cy="1236663"/>
          </a:xfrm>
          <a:prstGeom prst="rect">
            <a:avLst/>
          </a:prstGeom>
          <a:noFill/>
          <a:ln>
            <a:noFill/>
          </a:ln>
          <a:effectLst/>
          <a:extLst>
            <a:ext uri="{909E8E84-426E-40DD-AFC4-6F175D3DCCD1}">
              <a14:hiddenFill xmlns:a14="http://schemas.microsoft.com/office/drawing/2010/main">
                <a:blipFill dpi="0" rotWithShape="0">
                  <a:blip/>
                  <a:srcRect l="1114" r="1114"/>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9939" name="Rectangle 2"/>
          <p:cNvSpPr>
            <a:spLocks noChangeArrowheads="1"/>
          </p:cNvSpPr>
          <p:nvPr/>
        </p:nvSpPr>
        <p:spPr bwMode="auto">
          <a:xfrm>
            <a:off x="0" y="0"/>
            <a:ext cx="454025" cy="6480175"/>
          </a:xfrm>
          <a:prstGeom prst="rect">
            <a:avLst/>
          </a:prstGeom>
          <a:solidFill>
            <a:srgbClr val="881642"/>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a:p>
        </p:txBody>
      </p:sp>
      <p:sp>
        <p:nvSpPr>
          <p:cNvPr id="39940" name="Text Box 3"/>
          <p:cNvSpPr txBox="1">
            <a:spLocks noChangeArrowheads="1"/>
          </p:cNvSpPr>
          <p:nvPr/>
        </p:nvSpPr>
        <p:spPr bwMode="auto">
          <a:xfrm>
            <a:off x="642938" y="6032500"/>
            <a:ext cx="8220075"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91440" rIns="90000" bIns="9144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eaLnBrk="1">
              <a:lnSpc>
                <a:spcPct val="100000"/>
              </a:lnSpc>
              <a:buClrTx/>
              <a:buFontTx/>
              <a:buNone/>
            </a:pPr>
            <a:r>
              <a:rPr lang="hu-HU" sz="1200">
                <a:solidFill>
                  <a:srgbClr val="000000"/>
                </a:solidFill>
                <a:latin typeface="Roboto" charset="0"/>
              </a:rPr>
              <a:t>EFOP-3.3.6-17-2017-00001 Élményből tudást – Természetesen a Mátra Múzeumban</a:t>
            </a:r>
          </a:p>
        </p:txBody>
      </p:sp>
      <p:pic>
        <p:nvPicPr>
          <p:cNvPr id="39941"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63600" y="2016125"/>
            <a:ext cx="5400675" cy="3600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9942" name="Text Box 5"/>
          <p:cNvSpPr txBox="1">
            <a:spLocks noChangeArrowheads="1"/>
          </p:cNvSpPr>
          <p:nvPr/>
        </p:nvSpPr>
        <p:spPr bwMode="auto">
          <a:xfrm>
            <a:off x="1871663" y="152400"/>
            <a:ext cx="9215437" cy="1647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just" eaLnBrk="1">
              <a:buClrTx/>
              <a:buFontTx/>
              <a:buNone/>
            </a:pPr>
            <a:r>
              <a:rPr lang="hu-HU" sz="2200">
                <a:solidFill>
                  <a:srgbClr val="000000"/>
                </a:solidFill>
              </a:rPr>
              <a:t>A veszélyes hulladékok között tegyünk egy kitérőt a </a:t>
            </a:r>
            <a:r>
              <a:rPr lang="hu-HU" sz="2200" b="1">
                <a:solidFill>
                  <a:srgbClr val="000000"/>
                </a:solidFill>
              </a:rPr>
              <a:t>műszaki hulladékok</a:t>
            </a:r>
            <a:r>
              <a:rPr lang="hu-HU" sz="2200">
                <a:solidFill>
                  <a:srgbClr val="000000"/>
                </a:solidFill>
              </a:rPr>
              <a:t>hoz, hiszen ezek jelentik az egyik legégetőbb problémát, mivel szinte minden héten jelenik meg új modell. Lassan ott tartunk, hogy amikor megveszünk egy műszaki cikket már elavultnak számít. Az elektronikai szemétdombunk pedig egyre csak nő...</a:t>
            </a:r>
          </a:p>
        </p:txBody>
      </p:sp>
      <p:sp>
        <p:nvSpPr>
          <p:cNvPr id="39943" name="Text Box 6"/>
          <p:cNvSpPr txBox="1">
            <a:spLocks noChangeArrowheads="1"/>
          </p:cNvSpPr>
          <p:nvPr/>
        </p:nvSpPr>
        <p:spPr bwMode="auto">
          <a:xfrm>
            <a:off x="6480175" y="1909763"/>
            <a:ext cx="4824413" cy="4138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just" eaLnBrk="1">
              <a:buClrTx/>
              <a:buFontTx/>
              <a:buNone/>
            </a:pPr>
            <a:r>
              <a:rPr lang="hu-HU" sz="2200" b="1">
                <a:solidFill>
                  <a:srgbClr val="000000"/>
                </a:solidFill>
              </a:rPr>
              <a:t>Ne dőlj be a reklámoknak! Nem kell mindig a legújabb típust megvenni mindenből!</a:t>
            </a:r>
            <a:r>
              <a:rPr lang="hu-HU" sz="2200">
                <a:solidFill>
                  <a:srgbClr val="000000"/>
                </a:solidFill>
              </a:rPr>
              <a:t> Amíg jó, addig használd! Ha megéri javíttasd meg!</a:t>
            </a:r>
          </a:p>
          <a:p>
            <a:pPr algn="just" eaLnBrk="1">
              <a:buClrTx/>
              <a:buFontTx/>
              <a:buNone/>
            </a:pPr>
            <a:r>
              <a:rPr lang="hu-HU" sz="2200">
                <a:solidFill>
                  <a:srgbClr val="000000"/>
                </a:solidFill>
              </a:rPr>
              <a:t>Ha pedig már tényleg megérett a kidobásra, akkor gondoskodj a megfelelő elhelyezésről, mert a műszaki cikkek sok olyan fémet tartalmaznak, ami fontos, hogy visszakerüljön a gazdaságba, mert így ismét beépíthetik egy új termékbe.</a:t>
            </a:r>
          </a:p>
        </p:txBody>
      </p:sp>
      <p:sp>
        <p:nvSpPr>
          <p:cNvPr id="39944" name="Text Box 7"/>
          <p:cNvSpPr txBox="1">
            <a:spLocks noChangeArrowheads="1"/>
          </p:cNvSpPr>
          <p:nvPr/>
        </p:nvSpPr>
        <p:spPr bwMode="auto">
          <a:xfrm>
            <a:off x="503238" y="5688013"/>
            <a:ext cx="5903912" cy="220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ctr" eaLnBrk="1">
              <a:spcBef>
                <a:spcPts val="563"/>
              </a:spcBef>
              <a:buClrTx/>
              <a:buFontTx/>
              <a:buNone/>
            </a:pPr>
            <a:r>
              <a:rPr lang="hu-HU" sz="900" i="1">
                <a:solidFill>
                  <a:srgbClr val="000000"/>
                </a:solidFill>
                <a:latin typeface="Times New Roman" pitchFamily="16" charset="0"/>
              </a:rPr>
              <a:t>Forrás:https://hiros.hu/hirek/kecskemet/e-lomi-ujra-meghirdettek-az-elektronikushulladek-gyujtesi-akciot</a:t>
            </a:r>
          </a:p>
        </p:txBody>
      </p:sp>
      <p:pic>
        <p:nvPicPr>
          <p:cNvPr id="4" name="BE833524.wav">
            <a:hlinkClick r:id="" action="ppaction://media"/>
          </p:cNvPr>
          <p:cNvPicPr>
            <a:picLocks noChangeAspect="1"/>
          </p:cNvPicPr>
          <p:nvPr>
            <a:wavAudioFile r:embed="rId1" name="BE83535E.wav"/>
          </p:nvPr>
        </p:nvPicPr>
        <p:blipFill>
          <a:blip r:embed="rId6">
            <a:extLst>
              <a:ext uri="{28A0092B-C50C-407E-A947-70E740481C1C}">
                <a14:useLocalDpi xmlns:a14="http://schemas.microsoft.com/office/drawing/2010/main" val="0"/>
              </a:ext>
            </a:extLst>
          </a:blip>
          <a:srcRect/>
          <a:stretch>
            <a:fillRect/>
          </a:stretch>
        </p:blipFill>
        <p:spPr bwMode="auto">
          <a:xfrm>
            <a:off x="10694988" y="56546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62"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2938" y="454025"/>
            <a:ext cx="909637" cy="1236663"/>
          </a:xfrm>
          <a:prstGeom prst="rect">
            <a:avLst/>
          </a:prstGeom>
          <a:noFill/>
          <a:ln>
            <a:noFill/>
          </a:ln>
          <a:effectLst/>
          <a:extLst>
            <a:ext uri="{909E8E84-426E-40DD-AFC4-6F175D3DCCD1}">
              <a14:hiddenFill xmlns:a14="http://schemas.microsoft.com/office/drawing/2010/main">
                <a:blipFill dpi="0" rotWithShape="0">
                  <a:blip/>
                  <a:srcRect l="1114" r="1114"/>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63" name="Rectangle 2"/>
          <p:cNvSpPr>
            <a:spLocks noChangeArrowheads="1"/>
          </p:cNvSpPr>
          <p:nvPr/>
        </p:nvSpPr>
        <p:spPr bwMode="auto">
          <a:xfrm>
            <a:off x="0" y="0"/>
            <a:ext cx="454025" cy="6480175"/>
          </a:xfrm>
          <a:prstGeom prst="rect">
            <a:avLst/>
          </a:prstGeom>
          <a:solidFill>
            <a:srgbClr val="881642"/>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a:p>
        </p:txBody>
      </p:sp>
      <p:sp>
        <p:nvSpPr>
          <p:cNvPr id="40964" name="Text Box 3"/>
          <p:cNvSpPr txBox="1">
            <a:spLocks noChangeArrowheads="1"/>
          </p:cNvSpPr>
          <p:nvPr/>
        </p:nvSpPr>
        <p:spPr bwMode="auto">
          <a:xfrm>
            <a:off x="642938" y="6032500"/>
            <a:ext cx="8220075"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91440" rIns="90000" bIns="9144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eaLnBrk="1">
              <a:lnSpc>
                <a:spcPct val="100000"/>
              </a:lnSpc>
              <a:buClrTx/>
              <a:buFontTx/>
              <a:buNone/>
            </a:pPr>
            <a:r>
              <a:rPr lang="hu-HU" sz="1200">
                <a:solidFill>
                  <a:srgbClr val="000000"/>
                </a:solidFill>
                <a:latin typeface="Roboto" charset="0"/>
              </a:rPr>
              <a:t>EFOP-3.3.6-17-2017-00001 Élményből tudást – Természetesen a Mátra Múzeumban</a:t>
            </a:r>
          </a:p>
        </p:txBody>
      </p:sp>
      <p:pic>
        <p:nvPicPr>
          <p:cNvPr id="40965"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27113" y="2016125"/>
            <a:ext cx="4878387" cy="3600450"/>
          </a:xfrm>
          <a:prstGeom prst="rect">
            <a:avLst/>
          </a:prstGeom>
          <a:noFill/>
          <a:ln>
            <a:noFill/>
          </a:ln>
          <a:effectLst/>
          <a:extLst>
            <a:ext uri="{909E8E84-426E-40DD-AFC4-6F175D3DCCD1}">
              <a14:hiddenFill xmlns:a14="http://schemas.microsoft.com/office/drawing/2010/main">
                <a:blipFill dpi="0" rotWithShape="0">
                  <a:blip/>
                  <a:srcRect l="5013" r="176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66" name="Text Box 5"/>
          <p:cNvSpPr txBox="1">
            <a:spLocks noChangeArrowheads="1"/>
          </p:cNvSpPr>
          <p:nvPr/>
        </p:nvSpPr>
        <p:spPr bwMode="auto">
          <a:xfrm>
            <a:off x="6323013" y="1903413"/>
            <a:ext cx="4895850" cy="419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just" eaLnBrk="1">
              <a:buClrTx/>
              <a:buFontTx/>
              <a:buNone/>
            </a:pPr>
            <a:r>
              <a:rPr lang="en-US" sz="2200">
                <a:solidFill>
                  <a:srgbClr val="000000"/>
                </a:solidFill>
              </a:rPr>
              <a:t>Miért  probléma az űrszemét léte?</a:t>
            </a:r>
          </a:p>
          <a:p>
            <a:pPr algn="just" eaLnBrk="1">
              <a:spcAft>
                <a:spcPts val="225"/>
              </a:spcAft>
              <a:buClrTx/>
              <a:buFontTx/>
              <a:buNone/>
            </a:pPr>
            <a:r>
              <a:rPr lang="en-US" sz="2200">
                <a:solidFill>
                  <a:srgbClr val="000000"/>
                </a:solidFill>
              </a:rPr>
              <a:t>- Nagyon drága összeszedni, vagy eltakarítan</a:t>
            </a:r>
            <a:r>
              <a:rPr lang="hu-HU" sz="2200">
                <a:solidFill>
                  <a:srgbClr val="000000"/>
                </a:solidFill>
              </a:rPr>
              <a:t>i</a:t>
            </a:r>
            <a:r>
              <a:rPr lang="en-US" sz="2200">
                <a:solidFill>
                  <a:srgbClr val="000000"/>
                </a:solidFill>
              </a:rPr>
              <a:t>.</a:t>
            </a:r>
          </a:p>
          <a:p>
            <a:pPr algn="just" eaLnBrk="1">
              <a:spcAft>
                <a:spcPts val="225"/>
              </a:spcAft>
              <a:buClrTx/>
              <a:buFontTx/>
              <a:buNone/>
            </a:pPr>
            <a:r>
              <a:rPr lang="en-US" sz="2200">
                <a:solidFill>
                  <a:srgbClr val="000000"/>
                </a:solidFill>
              </a:rPr>
              <a:t>- Veszélyezteti a drága műszereket, műholdakat, amik a Föld körül keringenek és a munkájukat végzik. (Egy esetleges ütközés komoly kárt okozhat bennük.)</a:t>
            </a:r>
          </a:p>
          <a:p>
            <a:pPr algn="just" eaLnBrk="1">
              <a:buClrTx/>
              <a:buFontTx/>
              <a:buNone/>
            </a:pPr>
            <a:r>
              <a:rPr lang="en-US" sz="2200">
                <a:solidFill>
                  <a:srgbClr val="000000"/>
                </a:solidFill>
              </a:rPr>
              <a:t>- Idővel visszahullhat a Földre. Jó esetben elég a légkörben és megsemmisül, de előfordulhat, hogy eléri a felszínt, és nem lakatlan területre zuhan...</a:t>
            </a:r>
          </a:p>
        </p:txBody>
      </p:sp>
      <p:sp>
        <p:nvSpPr>
          <p:cNvPr id="40967" name="Text Box 6"/>
          <p:cNvSpPr txBox="1">
            <a:spLocks noChangeArrowheads="1"/>
          </p:cNvSpPr>
          <p:nvPr/>
        </p:nvSpPr>
        <p:spPr bwMode="auto">
          <a:xfrm>
            <a:off x="1728788" y="144463"/>
            <a:ext cx="9359900" cy="1504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just" eaLnBrk="1">
              <a:buClrTx/>
              <a:buFontTx/>
              <a:buNone/>
            </a:pPr>
            <a:r>
              <a:rPr lang="hu-HU" sz="2200">
                <a:solidFill>
                  <a:srgbClr val="000000"/>
                </a:solidFill>
              </a:rPr>
              <a:t>Nem elég, hogy a szárazföldeken szeméthegyeket építünk, az óceánokban szemétszigeteket hozunk létre. Kézjegyünk már a világűrben is megtalálható. Földünk körül egész </a:t>
            </a:r>
            <a:r>
              <a:rPr lang="hu-HU" sz="2200" b="1">
                <a:solidFill>
                  <a:srgbClr val="000000"/>
                </a:solidFill>
              </a:rPr>
              <a:t>űrszemét</a:t>
            </a:r>
            <a:r>
              <a:rPr lang="hu-HU" sz="2200">
                <a:solidFill>
                  <a:srgbClr val="000000"/>
                </a:solidFill>
              </a:rPr>
              <a:t> gyűrű helyezkedik el.</a:t>
            </a:r>
          </a:p>
          <a:p>
            <a:pPr algn="just" eaLnBrk="1">
              <a:buClrTx/>
              <a:buFontTx/>
              <a:buNone/>
            </a:pPr>
            <a:r>
              <a:rPr lang="hu-HU" sz="2200">
                <a:solidFill>
                  <a:srgbClr val="000000"/>
                </a:solidFill>
              </a:rPr>
              <a:t>Miből lesz űrszemét? Pl. az elromlott vagy elavult, s már nem használt műholdakból, űrhajókról, rakétákról leváló részekből stb.</a:t>
            </a:r>
          </a:p>
        </p:txBody>
      </p:sp>
      <p:sp>
        <p:nvSpPr>
          <p:cNvPr id="40968" name="Text Box 7"/>
          <p:cNvSpPr txBox="1">
            <a:spLocks noChangeArrowheads="1"/>
          </p:cNvSpPr>
          <p:nvPr/>
        </p:nvSpPr>
        <p:spPr bwMode="auto">
          <a:xfrm>
            <a:off x="792163" y="5675313"/>
            <a:ext cx="5256212" cy="220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ctr" eaLnBrk="1">
              <a:spcBef>
                <a:spcPts val="563"/>
              </a:spcBef>
              <a:buClrTx/>
              <a:buFontTx/>
              <a:buNone/>
            </a:pPr>
            <a:r>
              <a:rPr lang="hu-HU" sz="900" i="1">
                <a:solidFill>
                  <a:srgbClr val="000000"/>
                </a:solidFill>
                <a:latin typeface="Times New Roman" pitchFamily="16" charset="0"/>
              </a:rPr>
              <a:t>Forrás:https://www.greenandgrowing.org/crowded-orbit-space-pollution/</a:t>
            </a:r>
          </a:p>
        </p:txBody>
      </p:sp>
      <p:pic>
        <p:nvPicPr>
          <p:cNvPr id="8" name="27183556.wav">
            <a:hlinkClick r:id="" action="ppaction://media"/>
          </p:cNvPr>
          <p:cNvPicPr>
            <a:picLocks noChangeAspect="1"/>
          </p:cNvPicPr>
          <p:nvPr>
            <a:wavAudioFile r:embed="rId1" name="27188B6B.wav"/>
          </p:nvPr>
        </p:nvPicPr>
        <p:blipFill>
          <a:blip r:embed="rId6">
            <a:extLst>
              <a:ext uri="{28A0092B-C50C-407E-A947-70E740481C1C}">
                <a14:useLocalDpi xmlns:a14="http://schemas.microsoft.com/office/drawing/2010/main" val="0"/>
              </a:ext>
            </a:extLst>
          </a:blip>
          <a:srcRect/>
          <a:stretch>
            <a:fillRect/>
          </a:stretch>
        </p:blipFill>
        <p:spPr bwMode="auto">
          <a:xfrm>
            <a:off x="10694988" y="56546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1986"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2938" y="454025"/>
            <a:ext cx="909637" cy="1236663"/>
          </a:xfrm>
          <a:prstGeom prst="rect">
            <a:avLst/>
          </a:prstGeom>
          <a:noFill/>
          <a:ln>
            <a:noFill/>
          </a:ln>
          <a:effectLst/>
          <a:extLst>
            <a:ext uri="{909E8E84-426E-40DD-AFC4-6F175D3DCCD1}">
              <a14:hiddenFill xmlns:a14="http://schemas.microsoft.com/office/drawing/2010/main">
                <a:blipFill dpi="0" rotWithShape="0">
                  <a:blip/>
                  <a:srcRect l="1114" r="1114"/>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987" name="Rectangle 2"/>
          <p:cNvSpPr>
            <a:spLocks noChangeArrowheads="1"/>
          </p:cNvSpPr>
          <p:nvPr/>
        </p:nvSpPr>
        <p:spPr bwMode="auto">
          <a:xfrm>
            <a:off x="0" y="0"/>
            <a:ext cx="454025" cy="6480175"/>
          </a:xfrm>
          <a:prstGeom prst="rect">
            <a:avLst/>
          </a:prstGeom>
          <a:solidFill>
            <a:srgbClr val="881642"/>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a:p>
        </p:txBody>
      </p:sp>
      <p:sp>
        <p:nvSpPr>
          <p:cNvPr id="41988" name="Text Box 3"/>
          <p:cNvSpPr txBox="1">
            <a:spLocks noChangeArrowheads="1"/>
          </p:cNvSpPr>
          <p:nvPr/>
        </p:nvSpPr>
        <p:spPr bwMode="auto">
          <a:xfrm>
            <a:off x="642938" y="6032500"/>
            <a:ext cx="8220075"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bIns="9144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eaLnBrk="1">
              <a:lnSpc>
                <a:spcPct val="100000"/>
              </a:lnSpc>
              <a:buClrTx/>
              <a:buFontTx/>
              <a:buNone/>
            </a:pPr>
            <a:r>
              <a:rPr lang="hu-HU" sz="1200">
                <a:solidFill>
                  <a:srgbClr val="000000"/>
                </a:solidFill>
                <a:latin typeface="Roboto" charset="0"/>
              </a:rPr>
              <a:t>EFOP-3.3.6-17-2017-00001 Élményből tudást – Természetesen a Mátra Múzeumban</a:t>
            </a:r>
          </a:p>
        </p:txBody>
      </p:sp>
      <p:sp>
        <p:nvSpPr>
          <p:cNvPr id="41989" name="Text Box 4"/>
          <p:cNvSpPr txBox="1">
            <a:spLocks noChangeArrowheads="1"/>
          </p:cNvSpPr>
          <p:nvPr/>
        </p:nvSpPr>
        <p:spPr bwMode="auto">
          <a:xfrm>
            <a:off x="1008063" y="2087563"/>
            <a:ext cx="10080625" cy="3138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bg1"/>
                </a:solidFill>
                <a:latin typeface="Arial" charset="0"/>
              </a:defRPr>
            </a:lvl9pPr>
          </a:lstStyle>
          <a:p>
            <a:pPr eaLnBrk="1">
              <a:spcAft>
                <a:spcPts val="575"/>
              </a:spcAft>
              <a:buClrTx/>
              <a:buFontTx/>
              <a:buNone/>
            </a:pPr>
            <a:r>
              <a:rPr lang="hu-HU" sz="2000">
                <a:solidFill>
                  <a:srgbClr val="000000"/>
                </a:solidFill>
              </a:rPr>
              <a:t>- </a:t>
            </a:r>
            <a:r>
              <a:rPr lang="hu-HU" sz="2000">
                <a:solidFill>
                  <a:srgbClr val="CCCCFF"/>
                </a:solidFill>
                <a:hlinkClick r:id="rId5"/>
              </a:rPr>
              <a:t>https://www.okosjatek.hu/kreativ_otletek_gyerekekkel_kreativ_otletek_otthon</a:t>
            </a:r>
            <a:r>
              <a:rPr lang="hu-HU" sz="2000">
                <a:solidFill>
                  <a:srgbClr val="000099"/>
                </a:solidFill>
              </a:rPr>
              <a:t> </a:t>
            </a:r>
            <a:r>
              <a:rPr lang="hu-HU" sz="2000">
                <a:solidFill>
                  <a:srgbClr val="000000"/>
                </a:solidFill>
              </a:rPr>
              <a:t>(játékok, szórakozás)</a:t>
            </a:r>
          </a:p>
          <a:p>
            <a:pPr eaLnBrk="1">
              <a:spcAft>
                <a:spcPts val="575"/>
              </a:spcAft>
              <a:buClrTx/>
              <a:buFontTx/>
              <a:buNone/>
            </a:pPr>
            <a:r>
              <a:rPr lang="hu-HU" sz="2000">
                <a:solidFill>
                  <a:srgbClr val="000000"/>
                </a:solidFill>
              </a:rPr>
              <a:t>- </a:t>
            </a:r>
            <a:r>
              <a:rPr lang="hu-HU" sz="2000">
                <a:solidFill>
                  <a:srgbClr val="CCCCFF"/>
                </a:solidFill>
                <a:hlinkClick r:id="rId6"/>
              </a:rPr>
              <a:t>https://kuffer.hu/17-igazan-kreativ-otlet-a-muanyag-flakonok-ujrahasznositasara/</a:t>
            </a:r>
            <a:r>
              <a:rPr lang="hu-HU" sz="2000">
                <a:solidFill>
                  <a:srgbClr val="000099"/>
                </a:solidFill>
              </a:rPr>
              <a:t> </a:t>
            </a:r>
            <a:r>
              <a:rPr lang="hu-HU" sz="2000">
                <a:solidFill>
                  <a:srgbClr val="000000"/>
                </a:solidFill>
              </a:rPr>
              <a:t>(17 ötlet PET palackból)</a:t>
            </a:r>
          </a:p>
          <a:p>
            <a:pPr eaLnBrk="1">
              <a:buClrTx/>
              <a:buFontTx/>
              <a:buNone/>
            </a:pPr>
            <a:r>
              <a:rPr lang="hu-HU" sz="2000">
                <a:solidFill>
                  <a:srgbClr val="000000"/>
                </a:solidFill>
              </a:rPr>
              <a:t>-</a:t>
            </a:r>
            <a:r>
              <a:rPr lang="hu-HU" sz="2000">
                <a:solidFill>
                  <a:srgbClr val="000099"/>
                </a:solidFill>
              </a:rPr>
              <a:t> </a:t>
            </a:r>
            <a:r>
              <a:rPr lang="hu-HU" sz="2000">
                <a:solidFill>
                  <a:srgbClr val="000099"/>
                </a:solidFill>
                <a:hlinkClick r:id="rId7"/>
              </a:rPr>
              <a:t>https://anapfenyillata.cafeblog.hu/2020/03/18/90-kreativ-otlet-otthoni-alapanyagokbol/</a:t>
            </a:r>
            <a:r>
              <a:rPr lang="hu-HU" sz="2000">
                <a:solidFill>
                  <a:srgbClr val="000000"/>
                </a:solidFill>
              </a:rPr>
              <a:t> </a:t>
            </a:r>
          </a:p>
          <a:p>
            <a:pPr eaLnBrk="1">
              <a:spcAft>
                <a:spcPts val="575"/>
              </a:spcAft>
              <a:buClrTx/>
              <a:buFontTx/>
              <a:buNone/>
            </a:pPr>
            <a:r>
              <a:rPr lang="hu-HU" sz="2000">
                <a:solidFill>
                  <a:srgbClr val="000000"/>
                </a:solidFill>
              </a:rPr>
              <a:t>- </a:t>
            </a:r>
            <a:r>
              <a:rPr lang="hu-HU" sz="2000">
                <a:solidFill>
                  <a:srgbClr val="CCCCFF"/>
                </a:solidFill>
                <a:hlinkClick r:id="rId8"/>
              </a:rPr>
              <a:t>https://szinesotletek.blog.hu/2016/02/04/kreativ_otletek_tojastartobol</a:t>
            </a:r>
            <a:r>
              <a:rPr lang="hu-HU" sz="2000">
                <a:solidFill>
                  <a:srgbClr val="000099"/>
                </a:solidFill>
              </a:rPr>
              <a:t> </a:t>
            </a:r>
            <a:r>
              <a:rPr lang="hu-HU" sz="2000">
                <a:solidFill>
                  <a:srgbClr val="000000"/>
                </a:solidFill>
              </a:rPr>
              <a:t>(játékok, díszek tojástartóból)</a:t>
            </a:r>
          </a:p>
          <a:p>
            <a:pPr eaLnBrk="1">
              <a:buClrTx/>
              <a:buFontTx/>
              <a:buNone/>
            </a:pPr>
            <a:r>
              <a:rPr lang="hu-HU" sz="2000">
                <a:solidFill>
                  <a:srgbClr val="000000"/>
                </a:solidFill>
              </a:rPr>
              <a:t>- </a:t>
            </a:r>
            <a:r>
              <a:rPr lang="hu-HU" sz="2000">
                <a:solidFill>
                  <a:srgbClr val="CCCCFF"/>
                </a:solidFill>
                <a:hlinkClick r:id="rId9"/>
              </a:rPr>
              <a:t>https://impressmagazin.hu/10-kreativ-madareteto/</a:t>
            </a:r>
            <a:r>
              <a:rPr lang="hu-HU" sz="2000">
                <a:solidFill>
                  <a:srgbClr val="000099"/>
                </a:solidFill>
              </a:rPr>
              <a:t> </a:t>
            </a:r>
            <a:r>
              <a:rPr lang="hu-HU" sz="2000">
                <a:solidFill>
                  <a:srgbClr val="000000"/>
                </a:solidFill>
              </a:rPr>
              <a:t>(madáretetők)</a:t>
            </a:r>
          </a:p>
          <a:p>
            <a:pPr eaLnBrk="1">
              <a:buClrTx/>
              <a:buFontTx/>
              <a:buNone/>
            </a:pPr>
            <a:endParaRPr lang="hu-HU" sz="2000">
              <a:solidFill>
                <a:srgbClr val="000000"/>
              </a:solidFill>
            </a:endParaRPr>
          </a:p>
          <a:p>
            <a:pPr eaLnBrk="1">
              <a:buClrTx/>
              <a:buFontTx/>
              <a:buNone/>
            </a:pPr>
            <a:r>
              <a:rPr lang="hu-HU" sz="2000">
                <a:solidFill>
                  <a:srgbClr val="000000"/>
                </a:solidFill>
              </a:rPr>
              <a:t>Neked milyen ötleteid vannak?</a:t>
            </a:r>
          </a:p>
        </p:txBody>
      </p:sp>
      <p:sp>
        <p:nvSpPr>
          <p:cNvPr id="41990" name="Text Box 5"/>
          <p:cNvSpPr txBox="1">
            <a:spLocks noChangeArrowheads="1"/>
          </p:cNvSpPr>
          <p:nvPr/>
        </p:nvSpPr>
        <p:spPr bwMode="auto">
          <a:xfrm>
            <a:off x="2016125" y="722313"/>
            <a:ext cx="8496300" cy="430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ctr" eaLnBrk="1">
              <a:buClrTx/>
              <a:buFontTx/>
              <a:buNone/>
            </a:pPr>
            <a:r>
              <a:rPr lang="hu-HU" sz="2400" b="1">
                <a:solidFill>
                  <a:srgbClr val="000000"/>
                </a:solidFill>
              </a:rPr>
              <a:t>Néhány tipp a kreatív újrahasznosításhoz</a:t>
            </a:r>
          </a:p>
        </p:txBody>
      </p:sp>
      <p:pic>
        <p:nvPicPr>
          <p:cNvPr id="4" name="3AD33571.wav">
            <a:hlinkClick r:id="" action="ppaction://media"/>
          </p:cNvPr>
          <p:cNvPicPr>
            <a:picLocks noChangeAspect="1"/>
          </p:cNvPicPr>
          <p:nvPr>
            <a:wavAudioFile r:embed="rId1" name="3AD329CE.wav"/>
          </p:nvPr>
        </p:nvPicPr>
        <p:blipFill>
          <a:blip r:embed="rId10">
            <a:extLst>
              <a:ext uri="{28A0092B-C50C-407E-A947-70E740481C1C}">
                <a14:useLocalDpi xmlns:a14="http://schemas.microsoft.com/office/drawing/2010/main" val="0"/>
              </a:ext>
            </a:extLst>
          </a:blip>
          <a:srcRect/>
          <a:stretch>
            <a:fillRect/>
          </a:stretch>
        </p:blipFill>
        <p:spPr bwMode="auto">
          <a:xfrm>
            <a:off x="10694988" y="56546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6"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2938" y="454025"/>
            <a:ext cx="909637" cy="1236663"/>
          </a:xfrm>
          <a:prstGeom prst="rect">
            <a:avLst/>
          </a:prstGeom>
          <a:noFill/>
          <a:ln>
            <a:noFill/>
          </a:ln>
          <a:effectLst/>
          <a:extLst>
            <a:ext uri="{909E8E84-426E-40DD-AFC4-6F175D3DCCD1}">
              <a14:hiddenFill xmlns:a14="http://schemas.microsoft.com/office/drawing/2010/main">
                <a:blipFill dpi="0" rotWithShape="0">
                  <a:blip/>
                  <a:srcRect l="1114" r="1114"/>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7" name="Rectangle 2"/>
          <p:cNvSpPr>
            <a:spLocks noChangeArrowheads="1"/>
          </p:cNvSpPr>
          <p:nvPr/>
        </p:nvSpPr>
        <p:spPr bwMode="auto">
          <a:xfrm>
            <a:off x="0" y="0"/>
            <a:ext cx="454025" cy="6480175"/>
          </a:xfrm>
          <a:prstGeom prst="rect">
            <a:avLst/>
          </a:prstGeom>
          <a:solidFill>
            <a:srgbClr val="881642"/>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a:p>
        </p:txBody>
      </p:sp>
      <p:sp>
        <p:nvSpPr>
          <p:cNvPr id="6148" name="Text Box 3"/>
          <p:cNvSpPr txBox="1">
            <a:spLocks noChangeArrowheads="1"/>
          </p:cNvSpPr>
          <p:nvPr/>
        </p:nvSpPr>
        <p:spPr bwMode="auto">
          <a:xfrm>
            <a:off x="642938" y="6034088"/>
            <a:ext cx="8220075" cy="446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bIns="9144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eaLnBrk="1">
              <a:lnSpc>
                <a:spcPct val="100000"/>
              </a:lnSpc>
              <a:buClrTx/>
              <a:buFontTx/>
              <a:buNone/>
            </a:pPr>
            <a:r>
              <a:rPr lang="hu-HU" sz="1200">
                <a:solidFill>
                  <a:srgbClr val="000000"/>
                </a:solidFill>
                <a:latin typeface="Roboto" charset="0"/>
              </a:rPr>
              <a:t>EFOP-3.3.6-17-2017-00001 Élményből tudást – Természetesen a Mátra Múzeumban</a:t>
            </a:r>
          </a:p>
        </p:txBody>
      </p:sp>
      <p:pic>
        <p:nvPicPr>
          <p:cNvPr id="6149"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497638" y="2663825"/>
            <a:ext cx="4589462" cy="3060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50" name="Text Box 5"/>
          <p:cNvSpPr txBox="1">
            <a:spLocks noChangeArrowheads="1"/>
          </p:cNvSpPr>
          <p:nvPr/>
        </p:nvSpPr>
        <p:spPr bwMode="auto">
          <a:xfrm>
            <a:off x="1703388" y="376238"/>
            <a:ext cx="9575800" cy="2189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bg1"/>
                </a:solidFill>
                <a:latin typeface="Arial" charset="0"/>
              </a:defRPr>
            </a:lvl9pPr>
          </a:lstStyle>
          <a:p>
            <a:pPr algn="just" eaLnBrk="1">
              <a:buClrTx/>
              <a:buFontTx/>
              <a:buNone/>
            </a:pPr>
            <a:r>
              <a:rPr lang="hu-HU" sz="2200">
                <a:solidFill>
                  <a:srgbClr val="000000"/>
                </a:solidFill>
              </a:rPr>
              <a:t>Földünkön komoly problémát jelentenek a mindent elborító szeméthegyek. Ez a probléma leginkább a fejlődő országokban jelentős, mert ott kevésbé megoldott még a hulladékkezelés, illetve a fejlett országok is exportálnak oda a saját gyűjtött szemetükből. A szegény országok lakóinak pedig gyakran egyetlen pénzkereseti lehetősége a szeméttengerből gyűjtött újrahasznosítható anyagok felvásárlóknál való leadása.</a:t>
            </a:r>
          </a:p>
        </p:txBody>
      </p:sp>
      <p:sp>
        <p:nvSpPr>
          <p:cNvPr id="6151" name="Text Box 6"/>
          <p:cNvSpPr txBox="1">
            <a:spLocks noChangeArrowheads="1"/>
          </p:cNvSpPr>
          <p:nvPr/>
        </p:nvSpPr>
        <p:spPr bwMode="auto">
          <a:xfrm>
            <a:off x="6624638" y="5811838"/>
            <a:ext cx="4319587" cy="220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076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ctr" eaLnBrk="1">
              <a:lnSpc>
                <a:spcPct val="95000"/>
              </a:lnSpc>
              <a:buClrTx/>
              <a:buFontTx/>
              <a:buNone/>
            </a:pPr>
            <a:r>
              <a:rPr lang="hu-HU" sz="900" i="1">
                <a:solidFill>
                  <a:srgbClr val="000000"/>
                </a:solidFill>
                <a:latin typeface="Times New Roman" pitchFamily="16" charset="0"/>
              </a:rPr>
              <a:t>Forrás:https://hu.pinterest.com/pin/748512400543173686/</a:t>
            </a:r>
          </a:p>
        </p:txBody>
      </p:sp>
      <p:pic>
        <p:nvPicPr>
          <p:cNvPr id="6152" name="Picture 7"/>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357313" y="2663825"/>
            <a:ext cx="4600575" cy="3060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53" name="Text Box 8"/>
          <p:cNvSpPr txBox="1">
            <a:spLocks noChangeArrowheads="1"/>
          </p:cNvSpPr>
          <p:nvPr/>
        </p:nvSpPr>
        <p:spPr bwMode="auto">
          <a:xfrm>
            <a:off x="1474788" y="5759450"/>
            <a:ext cx="4319587" cy="220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076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ctr" eaLnBrk="1">
              <a:lnSpc>
                <a:spcPct val="95000"/>
              </a:lnSpc>
              <a:buClrTx/>
              <a:buFontTx/>
              <a:buNone/>
            </a:pPr>
            <a:r>
              <a:rPr lang="hu-HU" sz="900" i="1">
                <a:solidFill>
                  <a:srgbClr val="000000"/>
                </a:solidFill>
                <a:latin typeface="Times New Roman" pitchFamily="16" charset="0"/>
              </a:rPr>
              <a:t>Forrás:https://hu.pinterest.com/pin/49961877093354069/</a:t>
            </a:r>
          </a:p>
        </p:txBody>
      </p:sp>
      <p:pic>
        <p:nvPicPr>
          <p:cNvPr id="2" name="930D2868.wav">
            <a:hlinkClick r:id="" action="ppaction://media"/>
          </p:cNvPr>
          <p:cNvPicPr>
            <a:picLocks noChangeAspect="1"/>
          </p:cNvPicPr>
          <p:nvPr>
            <a:wavAudioFile r:embed="rId1" name="930D373A.wav"/>
          </p:nvPr>
        </p:nvPicPr>
        <p:blipFill>
          <a:blip r:embed="rId7">
            <a:extLst>
              <a:ext uri="{28A0092B-C50C-407E-A947-70E740481C1C}">
                <a14:useLocalDpi xmlns:a14="http://schemas.microsoft.com/office/drawing/2010/main" val="0"/>
              </a:ext>
            </a:extLst>
          </a:blip>
          <a:srcRect/>
          <a:stretch>
            <a:fillRect/>
          </a:stretch>
        </p:blipFill>
        <p:spPr bwMode="auto">
          <a:xfrm>
            <a:off x="10694988" y="56546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3010"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2938" y="454025"/>
            <a:ext cx="909637" cy="1236663"/>
          </a:xfrm>
          <a:prstGeom prst="rect">
            <a:avLst/>
          </a:prstGeom>
          <a:noFill/>
          <a:ln>
            <a:noFill/>
          </a:ln>
          <a:effectLst/>
          <a:extLst>
            <a:ext uri="{909E8E84-426E-40DD-AFC4-6F175D3DCCD1}">
              <a14:hiddenFill xmlns:a14="http://schemas.microsoft.com/office/drawing/2010/main">
                <a:blipFill dpi="0" rotWithShape="0">
                  <a:blip/>
                  <a:srcRect l="1114" r="1114"/>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011" name="Rectangle 2"/>
          <p:cNvSpPr>
            <a:spLocks noChangeArrowheads="1"/>
          </p:cNvSpPr>
          <p:nvPr/>
        </p:nvSpPr>
        <p:spPr bwMode="auto">
          <a:xfrm>
            <a:off x="0" y="0"/>
            <a:ext cx="454025" cy="6480175"/>
          </a:xfrm>
          <a:prstGeom prst="rect">
            <a:avLst/>
          </a:prstGeom>
          <a:solidFill>
            <a:srgbClr val="881642"/>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a:p>
        </p:txBody>
      </p:sp>
      <p:sp>
        <p:nvSpPr>
          <p:cNvPr id="43012" name="Text Box 3"/>
          <p:cNvSpPr txBox="1">
            <a:spLocks noChangeArrowheads="1"/>
          </p:cNvSpPr>
          <p:nvPr/>
        </p:nvSpPr>
        <p:spPr bwMode="auto">
          <a:xfrm>
            <a:off x="642938" y="6032500"/>
            <a:ext cx="8220075"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bIns="9144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eaLnBrk="1">
              <a:lnSpc>
                <a:spcPct val="100000"/>
              </a:lnSpc>
              <a:buClrTx/>
              <a:buFontTx/>
              <a:buNone/>
            </a:pPr>
            <a:r>
              <a:rPr lang="hu-HU" sz="1200">
                <a:solidFill>
                  <a:srgbClr val="000000"/>
                </a:solidFill>
                <a:latin typeface="Roboto" charset="0"/>
              </a:rPr>
              <a:t>EFOP-3.3.6-17-2017-00001 Élményből tudást – Természetesen a Mátra Múzeumban</a:t>
            </a:r>
          </a:p>
        </p:txBody>
      </p:sp>
      <p:sp>
        <p:nvSpPr>
          <p:cNvPr id="43013" name="Text Box 4"/>
          <p:cNvSpPr txBox="1">
            <a:spLocks noChangeArrowheads="1"/>
          </p:cNvSpPr>
          <p:nvPr/>
        </p:nvSpPr>
        <p:spPr bwMode="auto">
          <a:xfrm>
            <a:off x="1871663" y="222250"/>
            <a:ext cx="6408737" cy="712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ctr" eaLnBrk="1">
              <a:buClrTx/>
              <a:buFontTx/>
              <a:buNone/>
            </a:pPr>
            <a:r>
              <a:rPr lang="hu-HU" sz="4400">
                <a:solidFill>
                  <a:srgbClr val="000000"/>
                </a:solidFill>
              </a:rPr>
              <a:t>Köszönöm a figyelmet!</a:t>
            </a:r>
          </a:p>
        </p:txBody>
      </p:sp>
      <p:pic>
        <p:nvPicPr>
          <p:cNvPr id="43014"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64050" y="3419475"/>
            <a:ext cx="2073275" cy="2339975"/>
          </a:xfrm>
          <a:prstGeom prst="rect">
            <a:avLst/>
          </a:prstGeom>
          <a:noFill/>
          <a:ln>
            <a:noFill/>
          </a:ln>
          <a:effectLst/>
          <a:extLst>
            <a:ext uri="{909E8E84-426E-40DD-AFC4-6F175D3DCCD1}">
              <a14:hiddenFill xmlns:a14="http://schemas.microsoft.com/office/drawing/2010/main">
                <a:blipFill dpi="0" rotWithShape="0">
                  <a:blip/>
                  <a:srcRect b="14926"/>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015" name="Text Box 6"/>
          <p:cNvSpPr txBox="1">
            <a:spLocks noChangeArrowheads="1"/>
          </p:cNvSpPr>
          <p:nvPr/>
        </p:nvSpPr>
        <p:spPr bwMode="auto">
          <a:xfrm>
            <a:off x="4464050" y="5759450"/>
            <a:ext cx="2016125"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ctr" eaLnBrk="1">
              <a:buClrTx/>
              <a:buFontTx/>
              <a:buNone/>
            </a:pPr>
            <a:r>
              <a:rPr lang="hu-HU" sz="900" i="1">
                <a:solidFill>
                  <a:srgbClr val="000000"/>
                </a:solidFill>
                <a:latin typeface="Times New Roman" pitchFamily="16" charset="0"/>
              </a:rPr>
              <a:t>Forrás:https://hu.pinterest.com/pin/850898923322124188/</a:t>
            </a:r>
          </a:p>
        </p:txBody>
      </p:sp>
      <p:pic>
        <p:nvPicPr>
          <p:cNvPr id="43016" name="Picture 7"/>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547100" y="252413"/>
            <a:ext cx="2278063" cy="2339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017" name="Text Box 8"/>
          <p:cNvSpPr txBox="1">
            <a:spLocks noChangeArrowheads="1"/>
          </p:cNvSpPr>
          <p:nvPr/>
        </p:nvSpPr>
        <p:spPr bwMode="auto">
          <a:xfrm>
            <a:off x="8783638" y="2679700"/>
            <a:ext cx="2016125"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ctr" eaLnBrk="1">
              <a:buClrTx/>
              <a:buFontTx/>
              <a:buNone/>
            </a:pPr>
            <a:r>
              <a:rPr lang="hu-HU" sz="900" i="1">
                <a:solidFill>
                  <a:srgbClr val="000000"/>
                </a:solidFill>
                <a:latin typeface="Times New Roman" pitchFamily="16" charset="0"/>
              </a:rPr>
              <a:t>Forrás:https://hu.pinterest.com/pin/548242954624376104/</a:t>
            </a:r>
          </a:p>
        </p:txBody>
      </p:sp>
      <p:pic>
        <p:nvPicPr>
          <p:cNvPr id="43018" name="Picture 9"/>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52475" y="3240088"/>
            <a:ext cx="1911350" cy="2519362"/>
          </a:xfrm>
          <a:prstGeom prst="rect">
            <a:avLst/>
          </a:prstGeom>
          <a:noFill/>
          <a:ln>
            <a:noFill/>
          </a:ln>
          <a:effectLst/>
          <a:extLst>
            <a:ext uri="{909E8E84-426E-40DD-AFC4-6F175D3DCCD1}">
              <a14:hiddenFill xmlns:a14="http://schemas.microsoft.com/office/drawing/2010/main">
                <a:blipFill dpi="0" rotWithShape="0">
                  <a:blip/>
                  <a:srcRect r="49818" b="1294"/>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019" name="Text Box 10"/>
          <p:cNvSpPr txBox="1">
            <a:spLocks noChangeArrowheads="1"/>
          </p:cNvSpPr>
          <p:nvPr/>
        </p:nvSpPr>
        <p:spPr bwMode="auto">
          <a:xfrm>
            <a:off x="936625" y="5775325"/>
            <a:ext cx="1655763"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ctr" eaLnBrk="1">
              <a:buClrTx/>
              <a:buFontTx/>
              <a:buNone/>
            </a:pPr>
            <a:r>
              <a:rPr lang="hu-HU" sz="900" i="1">
                <a:solidFill>
                  <a:srgbClr val="000000"/>
                </a:solidFill>
                <a:latin typeface="Times New Roman" pitchFamily="16" charset="0"/>
              </a:rPr>
              <a:t>Forrás:https://hu.pinterest.com/pin/70437471656915/</a:t>
            </a:r>
          </a:p>
        </p:txBody>
      </p:sp>
      <p:pic>
        <p:nvPicPr>
          <p:cNvPr id="43020" name="Picture 11"/>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9144000" y="3527425"/>
            <a:ext cx="2081213" cy="1979613"/>
          </a:xfrm>
          <a:prstGeom prst="rect">
            <a:avLst/>
          </a:prstGeom>
          <a:noFill/>
          <a:ln>
            <a:noFill/>
          </a:ln>
          <a:effectLst/>
          <a:extLst>
            <a:ext uri="{909E8E84-426E-40DD-AFC4-6F175D3DCCD1}">
              <a14:hiddenFill xmlns:a14="http://schemas.microsoft.com/office/drawing/2010/main">
                <a:blipFill dpi="0" rotWithShape="0">
                  <a:blip/>
                  <a:srcRect l="15083" r="10045" b="4994"/>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021" name="Text Box 12"/>
          <p:cNvSpPr txBox="1">
            <a:spLocks noChangeArrowheads="1"/>
          </p:cNvSpPr>
          <p:nvPr/>
        </p:nvSpPr>
        <p:spPr bwMode="auto">
          <a:xfrm>
            <a:off x="9288463" y="5559425"/>
            <a:ext cx="1800225"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ctr" eaLnBrk="1">
              <a:buClrTx/>
              <a:buFontTx/>
              <a:buNone/>
            </a:pPr>
            <a:r>
              <a:rPr lang="hu-HU" sz="900" i="1">
                <a:solidFill>
                  <a:srgbClr val="000000"/>
                </a:solidFill>
                <a:latin typeface="Times New Roman" pitchFamily="16" charset="0"/>
              </a:rPr>
              <a:t>Forrás:https://hu.pinterest.com/pin/806214770776031944/</a:t>
            </a:r>
          </a:p>
        </p:txBody>
      </p:sp>
      <p:pic>
        <p:nvPicPr>
          <p:cNvPr id="43022" name="Picture 13"/>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308225" y="1223963"/>
            <a:ext cx="2012950" cy="2339975"/>
          </a:xfrm>
          <a:prstGeom prst="rect">
            <a:avLst/>
          </a:prstGeom>
          <a:noFill/>
          <a:ln>
            <a:noFill/>
          </a:ln>
          <a:effectLst/>
          <a:extLst>
            <a:ext uri="{909E8E84-426E-40DD-AFC4-6F175D3DCCD1}">
              <a14:hiddenFill xmlns:a14="http://schemas.microsoft.com/office/drawing/2010/main">
                <a:blipFill dpi="0" rotWithShape="0">
                  <a:blip/>
                  <a:srcRect t="7564" b="605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023" name="Text Box 14"/>
          <p:cNvSpPr txBox="1">
            <a:spLocks noChangeArrowheads="1"/>
          </p:cNvSpPr>
          <p:nvPr/>
        </p:nvSpPr>
        <p:spPr bwMode="auto">
          <a:xfrm>
            <a:off x="2663825" y="3602038"/>
            <a:ext cx="1655763"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ctr" eaLnBrk="1">
              <a:buClrTx/>
              <a:buFontTx/>
              <a:buNone/>
            </a:pPr>
            <a:r>
              <a:rPr lang="hu-HU" sz="900" i="1">
                <a:solidFill>
                  <a:srgbClr val="000000"/>
                </a:solidFill>
                <a:latin typeface="Times New Roman" pitchFamily="16" charset="0"/>
              </a:rPr>
              <a:t>Forrás:https://hu.pinterest.com/pin/425801339772132481/</a:t>
            </a:r>
          </a:p>
        </p:txBody>
      </p:sp>
      <p:pic>
        <p:nvPicPr>
          <p:cNvPr id="43024" name="Picture 15"/>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042150" y="3506788"/>
            <a:ext cx="1743075" cy="2339975"/>
          </a:xfrm>
          <a:prstGeom prst="rect">
            <a:avLst/>
          </a:prstGeom>
          <a:noFill/>
          <a:ln>
            <a:noFill/>
          </a:ln>
          <a:effectLst/>
          <a:extLst>
            <a:ext uri="{909E8E84-426E-40DD-AFC4-6F175D3DCCD1}">
              <a14:hiddenFill xmlns:a14="http://schemas.microsoft.com/office/drawing/2010/main">
                <a:blipFill dpi="0" rotWithShape="0">
                  <a:blip/>
                  <a:srcRect t="5003" b="5003"/>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025" name="Text Box 16"/>
          <p:cNvSpPr txBox="1">
            <a:spLocks noChangeArrowheads="1"/>
          </p:cNvSpPr>
          <p:nvPr/>
        </p:nvSpPr>
        <p:spPr bwMode="auto">
          <a:xfrm>
            <a:off x="6983413" y="5846763"/>
            <a:ext cx="1871662" cy="344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ctr" eaLnBrk="1">
              <a:buClrTx/>
              <a:buFontTx/>
              <a:buNone/>
            </a:pPr>
            <a:r>
              <a:rPr lang="hu-HU" sz="900" i="1">
                <a:solidFill>
                  <a:srgbClr val="000000"/>
                </a:solidFill>
                <a:latin typeface="Times New Roman" pitchFamily="16" charset="0"/>
              </a:rPr>
              <a:t>Forrás:https://hu.pinterest.com/pin/359795457731427859/</a:t>
            </a:r>
          </a:p>
        </p:txBody>
      </p:sp>
      <p:pic>
        <p:nvPicPr>
          <p:cNvPr id="43026" name="Picture 17"/>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208588" y="1044575"/>
            <a:ext cx="2638425" cy="1979613"/>
          </a:xfrm>
          <a:prstGeom prst="rect">
            <a:avLst/>
          </a:prstGeom>
          <a:noFill/>
          <a:ln>
            <a:noFill/>
          </a:ln>
          <a:effectLst/>
          <a:extLst>
            <a:ext uri="{909E8E84-426E-40DD-AFC4-6F175D3DCCD1}">
              <a14:hiddenFill xmlns:a14="http://schemas.microsoft.com/office/drawing/2010/main">
                <a:blipFill dpi="0" rotWithShape="0">
                  <a:blip/>
                  <a:srcRect l="15083" t="4970" r="20102" b="19891"/>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027" name="Text Box 18"/>
          <p:cNvSpPr txBox="1">
            <a:spLocks noChangeArrowheads="1"/>
          </p:cNvSpPr>
          <p:nvPr/>
        </p:nvSpPr>
        <p:spPr bwMode="auto">
          <a:xfrm>
            <a:off x="5472113" y="3024188"/>
            <a:ext cx="2087562" cy="344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ctr" eaLnBrk="1">
              <a:buClrTx/>
              <a:buFontTx/>
              <a:buNone/>
            </a:pPr>
            <a:r>
              <a:rPr lang="hu-HU" sz="900" i="1">
                <a:solidFill>
                  <a:srgbClr val="000000"/>
                </a:solidFill>
                <a:latin typeface="Times New Roman" pitchFamily="16" charset="0"/>
              </a:rPr>
              <a:t>Forrás:https://hu.pinterest.com/pin/265923552980781068/</a:t>
            </a:r>
          </a:p>
        </p:txBody>
      </p:sp>
      <p:pic>
        <p:nvPicPr>
          <p:cNvPr id="4" name="77673602.wav">
            <a:hlinkClick r:id="" action="ppaction://media"/>
          </p:cNvPr>
          <p:cNvPicPr>
            <a:picLocks noChangeAspect="1"/>
          </p:cNvPicPr>
          <p:nvPr>
            <a:wavAudioFile r:embed="rId1" name="7767F820.wav"/>
          </p:nvPr>
        </p:nvPicPr>
        <p:blipFill>
          <a:blip r:embed="rId12">
            <a:extLst>
              <a:ext uri="{28A0092B-C50C-407E-A947-70E740481C1C}">
                <a14:useLocalDpi xmlns:a14="http://schemas.microsoft.com/office/drawing/2010/main" val="0"/>
              </a:ext>
            </a:extLst>
          </a:blip>
          <a:srcRect/>
          <a:stretch>
            <a:fillRect/>
          </a:stretch>
        </p:blipFill>
        <p:spPr bwMode="auto">
          <a:xfrm>
            <a:off x="10694988" y="56546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70"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2938" y="454025"/>
            <a:ext cx="909637" cy="1236663"/>
          </a:xfrm>
          <a:prstGeom prst="rect">
            <a:avLst/>
          </a:prstGeom>
          <a:noFill/>
          <a:ln>
            <a:noFill/>
          </a:ln>
          <a:effectLst/>
          <a:extLst>
            <a:ext uri="{909E8E84-426E-40DD-AFC4-6F175D3DCCD1}">
              <a14:hiddenFill xmlns:a14="http://schemas.microsoft.com/office/drawing/2010/main">
                <a:blipFill dpi="0" rotWithShape="0">
                  <a:blip/>
                  <a:srcRect l="1114" r="1114"/>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1" name="Rectangle 2"/>
          <p:cNvSpPr>
            <a:spLocks noChangeArrowheads="1"/>
          </p:cNvSpPr>
          <p:nvPr/>
        </p:nvSpPr>
        <p:spPr bwMode="auto">
          <a:xfrm>
            <a:off x="0" y="0"/>
            <a:ext cx="454025" cy="6480175"/>
          </a:xfrm>
          <a:prstGeom prst="rect">
            <a:avLst/>
          </a:prstGeom>
          <a:solidFill>
            <a:srgbClr val="881642"/>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a:p>
        </p:txBody>
      </p:sp>
      <p:sp>
        <p:nvSpPr>
          <p:cNvPr id="7172" name="Text Box 3"/>
          <p:cNvSpPr txBox="1">
            <a:spLocks noChangeArrowheads="1"/>
          </p:cNvSpPr>
          <p:nvPr/>
        </p:nvSpPr>
        <p:spPr bwMode="auto">
          <a:xfrm>
            <a:off x="642938" y="6032500"/>
            <a:ext cx="8220075"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91440" rIns="90000" bIns="9144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eaLnBrk="1">
              <a:lnSpc>
                <a:spcPct val="100000"/>
              </a:lnSpc>
              <a:buClrTx/>
              <a:buFontTx/>
              <a:buNone/>
            </a:pPr>
            <a:r>
              <a:rPr lang="hu-HU" sz="1200">
                <a:solidFill>
                  <a:srgbClr val="000000"/>
                </a:solidFill>
                <a:latin typeface="Roboto" charset="0"/>
              </a:rPr>
              <a:t>EFOP-3.3.6-17-2017-00001 Élményből tudást – Természetesen a Mátra Múzeumban</a:t>
            </a:r>
          </a:p>
        </p:txBody>
      </p:sp>
      <p:pic>
        <p:nvPicPr>
          <p:cNvPr id="7173"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523538" y="-6727825"/>
            <a:ext cx="7053263" cy="431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74" name="Picture 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087563" y="1152525"/>
            <a:ext cx="8477250" cy="4319588"/>
          </a:xfrm>
          <a:prstGeom prst="rect">
            <a:avLst/>
          </a:prstGeom>
          <a:noFill/>
          <a:ln>
            <a:noFill/>
          </a:ln>
          <a:effectLst/>
          <a:extLst>
            <a:ext uri="{909E8E84-426E-40DD-AFC4-6F175D3DCCD1}">
              <a14:hiddenFill xmlns:a14="http://schemas.microsoft.com/office/drawing/2010/main">
                <a:blipFill dpi="0" rotWithShape="0">
                  <a:blip/>
                  <a:srcRect t="4996" b="10004"/>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5" name="Text Box 6"/>
          <p:cNvSpPr txBox="1">
            <a:spLocks noChangeArrowheads="1"/>
          </p:cNvSpPr>
          <p:nvPr/>
        </p:nvSpPr>
        <p:spPr bwMode="auto">
          <a:xfrm>
            <a:off x="1871663" y="461963"/>
            <a:ext cx="9072562" cy="401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ctr" eaLnBrk="1">
              <a:buClrTx/>
              <a:buFontTx/>
              <a:buNone/>
            </a:pPr>
            <a:r>
              <a:rPr lang="hu-HU" sz="2200">
                <a:solidFill>
                  <a:srgbClr val="000000"/>
                </a:solidFill>
              </a:rPr>
              <a:t>Mit gondolsz? Mit jelölhetnek a számozott körök a térképen?</a:t>
            </a:r>
          </a:p>
        </p:txBody>
      </p:sp>
      <p:sp>
        <p:nvSpPr>
          <p:cNvPr id="7176" name="Text Box 7"/>
          <p:cNvSpPr txBox="1">
            <a:spLocks noChangeArrowheads="1"/>
          </p:cNvSpPr>
          <p:nvPr/>
        </p:nvSpPr>
        <p:spPr bwMode="auto">
          <a:xfrm>
            <a:off x="2663825" y="5543550"/>
            <a:ext cx="7199313" cy="217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ctr" eaLnBrk="1">
              <a:buClrTx/>
              <a:buFontTx/>
              <a:buNone/>
            </a:pPr>
            <a:r>
              <a:rPr lang="hu-HU" sz="900" i="1">
                <a:solidFill>
                  <a:srgbClr val="000000"/>
                </a:solidFill>
                <a:latin typeface="Times New Roman" pitchFamily="16" charset="0"/>
              </a:rPr>
              <a:t>Forrás:https://hu.pinterest.com/pin/186758715786128339/</a:t>
            </a:r>
          </a:p>
        </p:txBody>
      </p:sp>
      <p:pic>
        <p:nvPicPr>
          <p:cNvPr id="2" name="F4902884.wav">
            <a:hlinkClick r:id="" action="ppaction://media"/>
          </p:cNvPr>
          <p:cNvPicPr>
            <a:picLocks noChangeAspect="1"/>
          </p:cNvPicPr>
          <p:nvPr>
            <a:wavAudioFile r:embed="rId1" name="F4904680.wav"/>
          </p:nvPr>
        </p:nvPicPr>
        <p:blipFill>
          <a:blip r:embed="rId7">
            <a:extLst>
              <a:ext uri="{28A0092B-C50C-407E-A947-70E740481C1C}">
                <a14:useLocalDpi xmlns:a14="http://schemas.microsoft.com/office/drawing/2010/main" val="0"/>
              </a:ext>
            </a:extLst>
          </a:blip>
          <a:srcRect/>
          <a:stretch>
            <a:fillRect/>
          </a:stretch>
        </p:blipFill>
        <p:spPr bwMode="auto">
          <a:xfrm>
            <a:off x="10694988" y="56546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4"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2938" y="454025"/>
            <a:ext cx="909637" cy="1236663"/>
          </a:xfrm>
          <a:prstGeom prst="rect">
            <a:avLst/>
          </a:prstGeom>
          <a:noFill/>
          <a:ln>
            <a:noFill/>
          </a:ln>
          <a:effectLst/>
          <a:extLst>
            <a:ext uri="{909E8E84-426E-40DD-AFC4-6F175D3DCCD1}">
              <a14:hiddenFill xmlns:a14="http://schemas.microsoft.com/office/drawing/2010/main">
                <a:blipFill dpi="0" rotWithShape="0">
                  <a:blip/>
                  <a:srcRect l="1114" r="1114"/>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5" name="Rectangle 2"/>
          <p:cNvSpPr>
            <a:spLocks noChangeArrowheads="1"/>
          </p:cNvSpPr>
          <p:nvPr/>
        </p:nvSpPr>
        <p:spPr bwMode="auto">
          <a:xfrm>
            <a:off x="0" y="0"/>
            <a:ext cx="454025" cy="6480175"/>
          </a:xfrm>
          <a:prstGeom prst="rect">
            <a:avLst/>
          </a:prstGeom>
          <a:solidFill>
            <a:srgbClr val="881642"/>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a:p>
        </p:txBody>
      </p:sp>
      <p:sp>
        <p:nvSpPr>
          <p:cNvPr id="8196" name="Text Box 3"/>
          <p:cNvSpPr txBox="1">
            <a:spLocks noChangeArrowheads="1"/>
          </p:cNvSpPr>
          <p:nvPr/>
        </p:nvSpPr>
        <p:spPr bwMode="auto">
          <a:xfrm>
            <a:off x="642938" y="6032500"/>
            <a:ext cx="8220075"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91440" rIns="90000" bIns="9144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eaLnBrk="1">
              <a:lnSpc>
                <a:spcPct val="100000"/>
              </a:lnSpc>
              <a:buClrTx/>
              <a:buFontTx/>
              <a:buNone/>
            </a:pPr>
            <a:r>
              <a:rPr lang="hu-HU" sz="1200">
                <a:solidFill>
                  <a:srgbClr val="000000"/>
                </a:solidFill>
                <a:latin typeface="Roboto" charset="0"/>
              </a:rPr>
              <a:t>EFOP-3.3.6-17-2017-00001 Élményből tudást – Természetesen a Mátra Múzeumban</a:t>
            </a:r>
          </a:p>
        </p:txBody>
      </p:sp>
      <p:pic>
        <p:nvPicPr>
          <p:cNvPr id="8197"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595563" y="1530350"/>
            <a:ext cx="7053262" cy="3725863"/>
          </a:xfrm>
          <a:prstGeom prst="rect">
            <a:avLst/>
          </a:prstGeom>
          <a:noFill/>
          <a:ln>
            <a:noFill/>
          </a:ln>
          <a:effectLst/>
          <a:extLst>
            <a:ext uri="{909E8E84-426E-40DD-AFC4-6F175D3DCCD1}">
              <a14:hiddenFill xmlns:a14="http://schemas.microsoft.com/office/drawing/2010/main">
                <a:blipFill dpi="0" rotWithShape="0">
                  <a:blip/>
                  <a:srcRect t="4996" b="10004"/>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8" name="Text Box 5"/>
          <p:cNvSpPr txBox="1">
            <a:spLocks noChangeArrowheads="1"/>
          </p:cNvSpPr>
          <p:nvPr/>
        </p:nvSpPr>
        <p:spPr bwMode="auto">
          <a:xfrm>
            <a:off x="1871663" y="247650"/>
            <a:ext cx="9431337" cy="1336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bg1"/>
                </a:solidFill>
                <a:latin typeface="Arial" charset="0"/>
              </a:defRPr>
            </a:lvl9pPr>
          </a:lstStyle>
          <a:p>
            <a:pPr algn="just" eaLnBrk="1">
              <a:buClrTx/>
              <a:buFontTx/>
              <a:buNone/>
            </a:pPr>
            <a:r>
              <a:rPr lang="hu-HU" sz="2200">
                <a:solidFill>
                  <a:srgbClr val="000000"/>
                </a:solidFill>
              </a:rPr>
              <a:t>A számmal jelölt körök az óceáni szemétszigetek elhelyezkedését jelölik.</a:t>
            </a:r>
          </a:p>
          <a:p>
            <a:pPr algn="just" eaLnBrk="1">
              <a:buClrTx/>
              <a:buFontTx/>
              <a:buNone/>
            </a:pPr>
            <a:r>
              <a:rPr lang="hu-HU" sz="2200">
                <a:solidFill>
                  <a:srgbClr val="000000"/>
                </a:solidFill>
              </a:rPr>
              <a:t>1. és 3. Észak-, illetve Dél-Csendes-óceáni</a:t>
            </a:r>
          </a:p>
          <a:p>
            <a:pPr algn="just" eaLnBrk="1">
              <a:buClrTx/>
              <a:buFontTx/>
              <a:buNone/>
            </a:pPr>
            <a:r>
              <a:rPr lang="hu-HU" sz="2200">
                <a:solidFill>
                  <a:srgbClr val="000000"/>
                </a:solidFill>
              </a:rPr>
              <a:t>2. Indiai-óceáni</a:t>
            </a:r>
          </a:p>
          <a:p>
            <a:pPr algn="just" eaLnBrk="1">
              <a:buClrTx/>
              <a:buFontTx/>
              <a:buNone/>
            </a:pPr>
            <a:r>
              <a:rPr lang="hu-HU" sz="2200">
                <a:solidFill>
                  <a:srgbClr val="000000"/>
                </a:solidFill>
              </a:rPr>
              <a:t>5. és 4. Észak-, illetve Dél-Atlanti-óceáni</a:t>
            </a:r>
          </a:p>
        </p:txBody>
      </p:sp>
      <p:sp>
        <p:nvSpPr>
          <p:cNvPr id="8199" name="Text Box 6"/>
          <p:cNvSpPr txBox="1">
            <a:spLocks noChangeArrowheads="1"/>
          </p:cNvSpPr>
          <p:nvPr/>
        </p:nvSpPr>
        <p:spPr bwMode="auto">
          <a:xfrm>
            <a:off x="1584325" y="5502275"/>
            <a:ext cx="9288463" cy="401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eaLnBrk="1">
              <a:buClrTx/>
              <a:buFontTx/>
              <a:buNone/>
            </a:pPr>
            <a:r>
              <a:rPr lang="hu-HU" sz="2200">
                <a:solidFill>
                  <a:srgbClr val="000000"/>
                </a:solidFill>
              </a:rPr>
              <a:t>Miért pont a jelzett helyeken jöttek létre ezek az óceáni szemétszigetek?</a:t>
            </a:r>
          </a:p>
        </p:txBody>
      </p:sp>
      <p:sp>
        <p:nvSpPr>
          <p:cNvPr id="8200" name="Text Box 7"/>
          <p:cNvSpPr txBox="1">
            <a:spLocks noChangeArrowheads="1"/>
          </p:cNvSpPr>
          <p:nvPr/>
        </p:nvSpPr>
        <p:spPr bwMode="auto">
          <a:xfrm>
            <a:off x="2952750" y="5183188"/>
            <a:ext cx="6335713" cy="217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ctr" eaLnBrk="1">
              <a:buClrTx/>
              <a:buFontTx/>
              <a:buNone/>
            </a:pPr>
            <a:r>
              <a:rPr lang="hu-HU" sz="900" i="1">
                <a:solidFill>
                  <a:srgbClr val="000000"/>
                </a:solidFill>
                <a:latin typeface="Times New Roman" pitchFamily="16" charset="0"/>
              </a:rPr>
              <a:t>Forrás:https://hu.pinterest.com/pin/186758715786128339/</a:t>
            </a:r>
          </a:p>
        </p:txBody>
      </p:sp>
      <p:pic>
        <p:nvPicPr>
          <p:cNvPr id="2" name="12CD2915.wav">
            <a:hlinkClick r:id="" action="ppaction://media"/>
          </p:cNvPr>
          <p:cNvPicPr>
            <a:picLocks noChangeAspect="1"/>
          </p:cNvPicPr>
          <p:nvPr>
            <a:wavAudioFile r:embed="rId1" name="12CD8231.wav"/>
          </p:nvPr>
        </p:nvPicPr>
        <p:blipFill>
          <a:blip r:embed="rId6">
            <a:extLst>
              <a:ext uri="{28A0092B-C50C-407E-A947-70E740481C1C}">
                <a14:useLocalDpi xmlns:a14="http://schemas.microsoft.com/office/drawing/2010/main" val="0"/>
              </a:ext>
            </a:extLst>
          </a:blip>
          <a:srcRect/>
          <a:stretch>
            <a:fillRect/>
          </a:stretch>
        </p:blipFill>
        <p:spPr bwMode="auto">
          <a:xfrm>
            <a:off x="10694988" y="56546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8"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2938" y="454025"/>
            <a:ext cx="909637" cy="1236663"/>
          </a:xfrm>
          <a:prstGeom prst="rect">
            <a:avLst/>
          </a:prstGeom>
          <a:noFill/>
          <a:ln>
            <a:noFill/>
          </a:ln>
          <a:effectLst/>
          <a:extLst>
            <a:ext uri="{909E8E84-426E-40DD-AFC4-6F175D3DCCD1}">
              <a14:hiddenFill xmlns:a14="http://schemas.microsoft.com/office/drawing/2010/main">
                <a:blipFill dpi="0" rotWithShape="0">
                  <a:blip/>
                  <a:srcRect l="1114" r="1114"/>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19" name="Rectangle 2"/>
          <p:cNvSpPr>
            <a:spLocks noChangeArrowheads="1"/>
          </p:cNvSpPr>
          <p:nvPr/>
        </p:nvSpPr>
        <p:spPr bwMode="auto">
          <a:xfrm>
            <a:off x="0" y="0"/>
            <a:ext cx="454025" cy="6480175"/>
          </a:xfrm>
          <a:prstGeom prst="rect">
            <a:avLst/>
          </a:prstGeom>
          <a:solidFill>
            <a:srgbClr val="881642"/>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a:p>
        </p:txBody>
      </p:sp>
      <p:sp>
        <p:nvSpPr>
          <p:cNvPr id="9220" name="Text Box 3"/>
          <p:cNvSpPr txBox="1">
            <a:spLocks noChangeArrowheads="1"/>
          </p:cNvSpPr>
          <p:nvPr/>
        </p:nvSpPr>
        <p:spPr bwMode="auto">
          <a:xfrm>
            <a:off x="642938" y="6032500"/>
            <a:ext cx="8220075"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91440" rIns="90000" bIns="9144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eaLnBrk="1">
              <a:lnSpc>
                <a:spcPct val="100000"/>
              </a:lnSpc>
              <a:buClrTx/>
              <a:buFontTx/>
              <a:buNone/>
            </a:pPr>
            <a:r>
              <a:rPr lang="hu-HU" sz="1200">
                <a:solidFill>
                  <a:srgbClr val="000000"/>
                </a:solidFill>
                <a:latin typeface="Roboto" charset="0"/>
              </a:rPr>
              <a:t>EFOP-3.3.6-17-2017-00001 Élményből tudást – Természetesen a Mátra Múzeumban</a:t>
            </a:r>
          </a:p>
        </p:txBody>
      </p:sp>
      <p:pic>
        <p:nvPicPr>
          <p:cNvPr id="9221"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951163" y="2162175"/>
            <a:ext cx="6394450" cy="3597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2" name="Text Box 5"/>
          <p:cNvSpPr txBox="1">
            <a:spLocks noChangeArrowheads="1"/>
          </p:cNvSpPr>
          <p:nvPr/>
        </p:nvSpPr>
        <p:spPr bwMode="auto">
          <a:xfrm>
            <a:off x="1800225" y="144463"/>
            <a:ext cx="9431338" cy="1958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bg1"/>
                </a:solidFill>
                <a:latin typeface="Arial" charset="0"/>
              </a:defRPr>
            </a:lvl9pPr>
          </a:lstStyle>
          <a:p>
            <a:pPr algn="just" eaLnBrk="1">
              <a:buClrTx/>
              <a:buFontTx/>
              <a:buNone/>
            </a:pPr>
            <a:r>
              <a:rPr lang="hu-HU" sz="2200">
                <a:solidFill>
                  <a:srgbClr val="000000"/>
                </a:solidFill>
              </a:rPr>
              <a:t>A válasz az alábbi ábráról olvasható le.</a:t>
            </a:r>
          </a:p>
          <a:p>
            <a:pPr algn="just" eaLnBrk="1">
              <a:buClrTx/>
              <a:buFontTx/>
              <a:buNone/>
            </a:pPr>
            <a:r>
              <a:rPr lang="hu-HU" sz="2200">
                <a:solidFill>
                  <a:srgbClr val="000000"/>
                </a:solidFill>
              </a:rPr>
              <a:t>Az óceánokban a hideg (kék) és a meleg (magenta) tengeráramlások szállítják a különböző hőmérsékletű víztömegeket. Az áramlások az északi és a déli félgömbön is egy-egy kört írnak le. Ez a körkörös mozgás tereli egy helyre az óceán vizébe került szemetet, így hozva létre az óceáni szemétszigeteket.</a:t>
            </a:r>
          </a:p>
        </p:txBody>
      </p:sp>
      <p:sp>
        <p:nvSpPr>
          <p:cNvPr id="9223" name="Text Box 6"/>
          <p:cNvSpPr txBox="1">
            <a:spLocks noChangeArrowheads="1"/>
          </p:cNvSpPr>
          <p:nvPr/>
        </p:nvSpPr>
        <p:spPr bwMode="auto">
          <a:xfrm>
            <a:off x="2592388" y="5757863"/>
            <a:ext cx="7127875" cy="217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ctr" eaLnBrk="1">
              <a:buClrTx/>
              <a:buFontTx/>
              <a:buNone/>
            </a:pPr>
            <a:r>
              <a:rPr lang="hu-HU" sz="900" i="1">
                <a:solidFill>
                  <a:srgbClr val="000000"/>
                </a:solidFill>
                <a:latin typeface="Times New Roman" pitchFamily="16" charset="0"/>
              </a:rPr>
              <a:t>Forrás:https://plana.earth/academy/world-environment-day-plastic-war/5-gyres/</a:t>
            </a:r>
          </a:p>
        </p:txBody>
      </p:sp>
      <p:pic>
        <p:nvPicPr>
          <p:cNvPr id="3" name="8A242931.wav">
            <a:hlinkClick r:id="" action="ppaction://media"/>
          </p:cNvPr>
          <p:cNvPicPr>
            <a:picLocks noChangeAspect="1"/>
          </p:cNvPicPr>
          <p:nvPr>
            <a:wavAudioFile r:embed="rId1" name="8A2438D4.wav"/>
          </p:nvPr>
        </p:nvPicPr>
        <p:blipFill>
          <a:blip r:embed="rId6">
            <a:extLst>
              <a:ext uri="{28A0092B-C50C-407E-A947-70E740481C1C}">
                <a14:useLocalDpi xmlns:a14="http://schemas.microsoft.com/office/drawing/2010/main" val="0"/>
              </a:ext>
            </a:extLst>
          </a:blip>
          <a:srcRect/>
          <a:stretch>
            <a:fillRect/>
          </a:stretch>
        </p:blipFill>
        <p:spPr bwMode="auto">
          <a:xfrm>
            <a:off x="10694988" y="56546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2"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2938" y="454025"/>
            <a:ext cx="909637" cy="1236663"/>
          </a:xfrm>
          <a:prstGeom prst="rect">
            <a:avLst/>
          </a:prstGeom>
          <a:noFill/>
          <a:ln>
            <a:noFill/>
          </a:ln>
          <a:effectLst/>
          <a:extLst>
            <a:ext uri="{909E8E84-426E-40DD-AFC4-6F175D3DCCD1}">
              <a14:hiddenFill xmlns:a14="http://schemas.microsoft.com/office/drawing/2010/main">
                <a:blipFill dpi="0" rotWithShape="0">
                  <a:blip/>
                  <a:srcRect l="1114" r="1114"/>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3" name="Rectangle 2"/>
          <p:cNvSpPr>
            <a:spLocks noChangeArrowheads="1"/>
          </p:cNvSpPr>
          <p:nvPr/>
        </p:nvSpPr>
        <p:spPr bwMode="auto">
          <a:xfrm>
            <a:off x="0" y="0"/>
            <a:ext cx="454025" cy="6480175"/>
          </a:xfrm>
          <a:prstGeom prst="rect">
            <a:avLst/>
          </a:prstGeom>
          <a:solidFill>
            <a:srgbClr val="881642"/>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a:p>
        </p:txBody>
      </p:sp>
      <p:sp>
        <p:nvSpPr>
          <p:cNvPr id="10244" name="Text Box 3"/>
          <p:cNvSpPr txBox="1">
            <a:spLocks noChangeArrowheads="1"/>
          </p:cNvSpPr>
          <p:nvPr/>
        </p:nvSpPr>
        <p:spPr bwMode="auto">
          <a:xfrm>
            <a:off x="563563" y="5903913"/>
            <a:ext cx="8220075" cy="446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91440" rIns="90000" bIns="9144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eaLnBrk="1">
              <a:lnSpc>
                <a:spcPct val="100000"/>
              </a:lnSpc>
              <a:buClrTx/>
              <a:buFontTx/>
              <a:buNone/>
            </a:pPr>
            <a:r>
              <a:rPr lang="hu-HU" sz="1200">
                <a:solidFill>
                  <a:srgbClr val="000000"/>
                </a:solidFill>
                <a:latin typeface="Roboto" charset="0"/>
              </a:rPr>
              <a:t>EFOP-3.3.6-17-2017-00001 Élményből tudást –</a:t>
            </a:r>
          </a:p>
          <a:p>
            <a:pPr eaLnBrk="1">
              <a:lnSpc>
                <a:spcPct val="100000"/>
              </a:lnSpc>
              <a:buClrTx/>
              <a:buFontTx/>
              <a:buNone/>
            </a:pPr>
            <a:r>
              <a:rPr lang="hu-HU" sz="1200">
                <a:solidFill>
                  <a:srgbClr val="000000"/>
                </a:solidFill>
                <a:latin typeface="Roboto" charset="0"/>
              </a:rPr>
              <a:t>Természetesen a Mátra Múzeumban</a:t>
            </a:r>
          </a:p>
        </p:txBody>
      </p:sp>
      <p:pic>
        <p:nvPicPr>
          <p:cNvPr id="10245"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08288" y="1655763"/>
            <a:ext cx="6664325" cy="43195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6" name="Text Box 5"/>
          <p:cNvSpPr txBox="1">
            <a:spLocks noChangeArrowheads="1"/>
          </p:cNvSpPr>
          <p:nvPr/>
        </p:nvSpPr>
        <p:spPr bwMode="auto">
          <a:xfrm>
            <a:off x="1871663" y="215900"/>
            <a:ext cx="9359900" cy="1336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just" eaLnBrk="1">
              <a:buClrTx/>
              <a:buFontTx/>
              <a:buNone/>
            </a:pPr>
            <a:r>
              <a:rPr lang="hu-HU" sz="2200">
                <a:solidFill>
                  <a:srgbClr val="000000"/>
                </a:solidFill>
              </a:rPr>
              <a:t>Az alábbi ábrán az öt óceáni szemétsziget mérete látható.</a:t>
            </a:r>
          </a:p>
          <a:p>
            <a:pPr algn="just" eaLnBrk="1">
              <a:buClrTx/>
              <a:buFontTx/>
              <a:buNone/>
            </a:pPr>
            <a:r>
              <a:rPr lang="hu-HU" sz="2200">
                <a:solidFill>
                  <a:srgbClr val="000000"/>
                </a:solidFill>
              </a:rPr>
              <a:t>Mennyi Magyarország területe? 93000 km</a:t>
            </a:r>
            <a:r>
              <a:rPr lang="hu-HU" sz="2200" baseline="33000">
                <a:solidFill>
                  <a:srgbClr val="000000"/>
                </a:solidFill>
              </a:rPr>
              <a:t>2</a:t>
            </a:r>
          </a:p>
          <a:p>
            <a:pPr algn="just" eaLnBrk="1">
              <a:buClrTx/>
              <a:buFontTx/>
              <a:buNone/>
            </a:pPr>
            <a:r>
              <a:rPr lang="hu-HU" sz="2200">
                <a:solidFill>
                  <a:srgbClr val="000000"/>
                </a:solidFill>
              </a:rPr>
              <a:t>Mennyi a szemétszigetek összterülete? Majdnem 16 millió km</a:t>
            </a:r>
            <a:r>
              <a:rPr lang="hu-HU" sz="2200" baseline="33000">
                <a:solidFill>
                  <a:srgbClr val="000000"/>
                </a:solidFill>
              </a:rPr>
              <a:t>2</a:t>
            </a:r>
            <a:r>
              <a:rPr lang="hu-HU" sz="2200">
                <a:solidFill>
                  <a:srgbClr val="000000"/>
                </a:solidFill>
              </a:rPr>
              <a:t> (Kb. 172 Magyarországnyi...) Félelmetes, igaz?</a:t>
            </a:r>
          </a:p>
        </p:txBody>
      </p:sp>
      <p:sp>
        <p:nvSpPr>
          <p:cNvPr id="10247" name="Text Box 6"/>
          <p:cNvSpPr txBox="1">
            <a:spLocks noChangeArrowheads="1"/>
          </p:cNvSpPr>
          <p:nvPr/>
        </p:nvSpPr>
        <p:spPr bwMode="auto">
          <a:xfrm>
            <a:off x="5688013" y="5902325"/>
            <a:ext cx="5472112" cy="217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ctr" eaLnBrk="1">
              <a:buClrTx/>
              <a:buFontTx/>
              <a:buNone/>
            </a:pPr>
            <a:r>
              <a:rPr lang="hu-HU" sz="900" i="1">
                <a:solidFill>
                  <a:srgbClr val="000000"/>
                </a:solidFill>
                <a:latin typeface="Times New Roman" pitchFamily="16" charset="0"/>
              </a:rPr>
              <a:t>Forrás:http://www.garbagepatchstate.org/esp/gps-lugares.html</a:t>
            </a:r>
          </a:p>
        </p:txBody>
      </p:sp>
      <p:pic>
        <p:nvPicPr>
          <p:cNvPr id="2" name="FFF12946.wav">
            <a:hlinkClick r:id="" action="ppaction://media"/>
          </p:cNvPr>
          <p:cNvPicPr>
            <a:picLocks noChangeAspect="1"/>
          </p:cNvPicPr>
          <p:nvPr>
            <a:wavAudioFile r:embed="rId1" name="FFF109F9.wav"/>
          </p:nvPr>
        </p:nvPicPr>
        <p:blipFill>
          <a:blip r:embed="rId6">
            <a:extLst>
              <a:ext uri="{28A0092B-C50C-407E-A947-70E740481C1C}">
                <a14:useLocalDpi xmlns:a14="http://schemas.microsoft.com/office/drawing/2010/main" val="0"/>
              </a:ext>
            </a:extLst>
          </a:blip>
          <a:srcRect/>
          <a:stretch>
            <a:fillRect/>
          </a:stretch>
        </p:blipFill>
        <p:spPr bwMode="auto">
          <a:xfrm>
            <a:off x="10694988" y="56546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6"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2938" y="454025"/>
            <a:ext cx="909637" cy="1236663"/>
          </a:xfrm>
          <a:prstGeom prst="rect">
            <a:avLst/>
          </a:prstGeom>
          <a:noFill/>
          <a:ln>
            <a:noFill/>
          </a:ln>
          <a:effectLst/>
          <a:extLst>
            <a:ext uri="{909E8E84-426E-40DD-AFC4-6F175D3DCCD1}">
              <a14:hiddenFill xmlns:a14="http://schemas.microsoft.com/office/drawing/2010/main">
                <a:blipFill dpi="0" rotWithShape="0">
                  <a:blip/>
                  <a:srcRect l="1114" r="1114"/>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7" name="Rectangle 2"/>
          <p:cNvSpPr>
            <a:spLocks noChangeArrowheads="1"/>
          </p:cNvSpPr>
          <p:nvPr/>
        </p:nvSpPr>
        <p:spPr bwMode="auto">
          <a:xfrm>
            <a:off x="0" y="0"/>
            <a:ext cx="454025" cy="6480175"/>
          </a:xfrm>
          <a:prstGeom prst="rect">
            <a:avLst/>
          </a:prstGeom>
          <a:solidFill>
            <a:srgbClr val="881642"/>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a:p>
        </p:txBody>
      </p:sp>
      <p:sp>
        <p:nvSpPr>
          <p:cNvPr id="11268" name="Text Box 3"/>
          <p:cNvSpPr txBox="1">
            <a:spLocks noChangeArrowheads="1"/>
          </p:cNvSpPr>
          <p:nvPr/>
        </p:nvSpPr>
        <p:spPr bwMode="auto">
          <a:xfrm>
            <a:off x="642938" y="6032500"/>
            <a:ext cx="8220075"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91440" rIns="90000" bIns="9144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eaLnBrk="1">
              <a:lnSpc>
                <a:spcPct val="100000"/>
              </a:lnSpc>
              <a:buClrTx/>
              <a:buFontTx/>
              <a:buNone/>
            </a:pPr>
            <a:r>
              <a:rPr lang="hu-HU" sz="1200">
                <a:solidFill>
                  <a:srgbClr val="000000"/>
                </a:solidFill>
                <a:latin typeface="Roboto" charset="0"/>
              </a:rPr>
              <a:t>EFOP-3.3.6-17-2017-00001 Élményből tudást – Természetesen a Mátra Múzeumban</a:t>
            </a:r>
          </a:p>
        </p:txBody>
      </p:sp>
      <p:pic>
        <p:nvPicPr>
          <p:cNvPr id="11269"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79725" y="1771650"/>
            <a:ext cx="6300788" cy="3413125"/>
          </a:xfrm>
          <a:prstGeom prst="rect">
            <a:avLst/>
          </a:prstGeom>
          <a:noFill/>
          <a:ln>
            <a:noFill/>
          </a:ln>
          <a:effectLst/>
          <a:extLst>
            <a:ext uri="{909E8E84-426E-40DD-AFC4-6F175D3DCCD1}">
              <a14:hiddenFill xmlns:a14="http://schemas.microsoft.com/office/drawing/2010/main">
                <a:blipFill dpi="0" rotWithShape="0">
                  <a:blip/>
                  <a:srcRect t="11765"/>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70" name="Picture 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999538" y="1619250"/>
            <a:ext cx="2433637" cy="1619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71" name="Picture 6"/>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640763" y="4679950"/>
            <a:ext cx="2486025" cy="1438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72" name="Picture 7"/>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47700" y="1944688"/>
            <a:ext cx="2160588" cy="1619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73" name="Text Box 8"/>
          <p:cNvSpPr txBox="1">
            <a:spLocks noChangeArrowheads="1"/>
          </p:cNvSpPr>
          <p:nvPr/>
        </p:nvSpPr>
        <p:spPr bwMode="auto">
          <a:xfrm>
            <a:off x="1655763" y="176213"/>
            <a:ext cx="9647237" cy="1336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bg1"/>
                </a:solidFill>
                <a:latin typeface="Arial" charset="0"/>
              </a:defRPr>
            </a:lvl9pPr>
          </a:lstStyle>
          <a:p>
            <a:pPr algn="just" eaLnBrk="1">
              <a:lnSpc>
                <a:spcPct val="115000"/>
              </a:lnSpc>
              <a:buClrTx/>
              <a:buFontTx/>
              <a:buNone/>
            </a:pPr>
            <a:r>
              <a:rPr lang="hu-HU" sz="2200">
                <a:solidFill>
                  <a:srgbClr val="000000"/>
                </a:solidFill>
              </a:rPr>
              <a:t>Az óceáni szemétszigeteknek nemcsak felszíni, hanem mélységi kiterjedése is van, ahogy azt az ábra mutatja. Minél sötétebb árnyalatú a piros színezés a vízben, annál nagyobb mélységbe hatol le a lebegő szemét. </a:t>
            </a:r>
          </a:p>
        </p:txBody>
      </p:sp>
      <p:sp>
        <p:nvSpPr>
          <p:cNvPr id="11274" name="Text Box 9"/>
          <p:cNvSpPr txBox="1">
            <a:spLocks noChangeArrowheads="1"/>
          </p:cNvSpPr>
          <p:nvPr/>
        </p:nvSpPr>
        <p:spPr bwMode="auto">
          <a:xfrm>
            <a:off x="863600" y="3600450"/>
            <a:ext cx="1800225"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ctr" eaLnBrk="1">
              <a:buClrTx/>
              <a:buFontTx/>
              <a:buNone/>
            </a:pPr>
            <a:r>
              <a:rPr lang="hu-HU" sz="900" i="1">
                <a:solidFill>
                  <a:srgbClr val="000000"/>
                </a:solidFill>
                <a:latin typeface="Times New Roman" pitchFamily="16" charset="0"/>
              </a:rPr>
              <a:t>Forrás:https://hu.pinterest.com/pin/164592561366107539/</a:t>
            </a:r>
          </a:p>
        </p:txBody>
      </p:sp>
      <p:sp>
        <p:nvSpPr>
          <p:cNvPr id="11275" name="Text Box 10"/>
          <p:cNvSpPr txBox="1">
            <a:spLocks noChangeArrowheads="1"/>
          </p:cNvSpPr>
          <p:nvPr/>
        </p:nvSpPr>
        <p:spPr bwMode="auto">
          <a:xfrm>
            <a:off x="792163" y="4046538"/>
            <a:ext cx="2016125" cy="344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ctr" eaLnBrk="1">
              <a:buClrTx/>
              <a:buFontTx/>
              <a:buNone/>
            </a:pPr>
            <a:r>
              <a:rPr lang="hu-HU" sz="900" i="1">
                <a:solidFill>
                  <a:srgbClr val="000000"/>
                </a:solidFill>
              </a:rPr>
              <a:t>F</a:t>
            </a:r>
            <a:r>
              <a:rPr lang="hu-HU" sz="900" i="1">
                <a:solidFill>
                  <a:srgbClr val="000000"/>
                </a:solidFill>
                <a:latin typeface="Times New Roman" pitchFamily="16" charset="0"/>
              </a:rPr>
              <a:t>orrás:https://hu.pinterest.com/pin/453034043759834179/</a:t>
            </a:r>
          </a:p>
        </p:txBody>
      </p:sp>
      <p:sp>
        <p:nvSpPr>
          <p:cNvPr id="11276" name="Text Box 11"/>
          <p:cNvSpPr txBox="1">
            <a:spLocks noChangeArrowheads="1"/>
          </p:cNvSpPr>
          <p:nvPr/>
        </p:nvSpPr>
        <p:spPr bwMode="auto">
          <a:xfrm>
            <a:off x="3455988" y="5256213"/>
            <a:ext cx="4824412" cy="217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ctr" eaLnBrk="1">
              <a:buClrTx/>
              <a:buFontTx/>
              <a:buNone/>
            </a:pPr>
            <a:r>
              <a:rPr lang="hu-HU" sz="900" i="1">
                <a:solidFill>
                  <a:srgbClr val="000000"/>
                </a:solidFill>
                <a:latin typeface="Times New Roman" pitchFamily="16" charset="0"/>
              </a:rPr>
              <a:t>Forrás:http://www.garbagepatchstate.org/esp/gps-lugares.html</a:t>
            </a:r>
          </a:p>
        </p:txBody>
      </p:sp>
      <p:pic>
        <p:nvPicPr>
          <p:cNvPr id="11277" name="Picture 12"/>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95325" y="4392613"/>
            <a:ext cx="2328863" cy="14398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78" name="Text Box 13"/>
          <p:cNvSpPr txBox="1">
            <a:spLocks noChangeArrowheads="1"/>
          </p:cNvSpPr>
          <p:nvPr/>
        </p:nvSpPr>
        <p:spPr bwMode="auto">
          <a:xfrm>
            <a:off x="9359900" y="3255963"/>
            <a:ext cx="1800225" cy="344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ctr" eaLnBrk="1">
              <a:buClrTx/>
              <a:buFontTx/>
              <a:buNone/>
            </a:pPr>
            <a:r>
              <a:rPr lang="hu-HU" sz="900" i="1">
                <a:solidFill>
                  <a:srgbClr val="000000"/>
                </a:solidFill>
                <a:latin typeface="Times New Roman" pitchFamily="16" charset="0"/>
              </a:rPr>
              <a:t>Forrás:https://www.pinterest.co.uk/pin/292382200812067086/</a:t>
            </a:r>
          </a:p>
        </p:txBody>
      </p:sp>
      <p:sp>
        <p:nvSpPr>
          <p:cNvPr id="11279" name="Text Box 14"/>
          <p:cNvSpPr txBox="1">
            <a:spLocks noChangeArrowheads="1"/>
          </p:cNvSpPr>
          <p:nvPr/>
        </p:nvSpPr>
        <p:spPr bwMode="auto">
          <a:xfrm>
            <a:off x="9194800" y="4335463"/>
            <a:ext cx="1965325" cy="344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ctr" eaLnBrk="1">
              <a:buClrTx/>
              <a:buFontTx/>
              <a:buNone/>
            </a:pPr>
            <a:r>
              <a:rPr lang="hu-HU" sz="900" i="1">
                <a:solidFill>
                  <a:srgbClr val="000000"/>
                </a:solidFill>
                <a:latin typeface="Times New Roman" pitchFamily="16" charset="0"/>
              </a:rPr>
              <a:t>Forrás:https://www.pinterest.co.uk/pin/567383253053524992/</a:t>
            </a:r>
          </a:p>
        </p:txBody>
      </p:sp>
      <p:pic>
        <p:nvPicPr>
          <p:cNvPr id="2" name="270D2977.wav">
            <a:hlinkClick r:id="" action="ppaction://media"/>
          </p:cNvPr>
          <p:cNvPicPr>
            <a:picLocks noChangeAspect="1"/>
          </p:cNvPicPr>
          <p:nvPr>
            <a:wavAudioFile r:embed="rId1" name="270D1349.wav"/>
          </p:nvPr>
        </p:nvPicPr>
        <p:blipFill>
          <a:blip r:embed="rId10">
            <a:extLst>
              <a:ext uri="{28A0092B-C50C-407E-A947-70E740481C1C}">
                <a14:useLocalDpi xmlns:a14="http://schemas.microsoft.com/office/drawing/2010/main" val="0"/>
              </a:ext>
            </a:extLst>
          </a:blip>
          <a:srcRect/>
          <a:stretch>
            <a:fillRect/>
          </a:stretch>
        </p:blipFill>
        <p:spPr bwMode="auto">
          <a:xfrm>
            <a:off x="10694988" y="56546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Alapértelmezett terv">
  <a:themeElements>
    <a:clrScheme name="Alapértelmezett terv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lapértelmezett ter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charset="0"/>
          </a:defRPr>
        </a:defPPr>
      </a:lstStyle>
    </a:lnDef>
  </a:objectDefaults>
  <a:extraClrSchemeLst>
    <a:extraClrScheme>
      <a:clrScheme name="Alapértelmezett terv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lapértelmezett terv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lapértelmezett terv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lapértelmezett terv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lapértelmezett terv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lapértelmezett terv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lapértelmezett terv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Alapértelmezett terv">
  <a:themeElements>
    <a:clrScheme name="Alapértelmezett terv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lapértelmezett terv">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charset="0"/>
          </a:defRPr>
        </a:defPPr>
      </a:lstStyle>
    </a:lnDef>
  </a:objectDefaults>
  <a:extraClrSchemeLst>
    <a:extraClrScheme>
      <a:clrScheme name="Alapértelmezett terv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lapértelmezett terv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lapértelmezett terv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lapértelmezett terv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lapértelmezett terv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lapértelmezett terv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lapértelmezett terv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té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388</TotalTime>
  <Words>3015</Words>
  <Application>Microsoft Office PowerPoint</Application>
  <PresentationFormat>Egyéni</PresentationFormat>
  <Paragraphs>309</Paragraphs>
  <Slides>40</Slides>
  <Notes>40</Notes>
  <HiddenSlides>0</HiddenSlides>
  <MMClips>40</MMClips>
  <ScaleCrop>false</ScaleCrop>
  <HeadingPairs>
    <vt:vector size="6" baseType="variant">
      <vt:variant>
        <vt:lpstr>Használt betűtípusok</vt:lpstr>
      </vt:variant>
      <vt:variant>
        <vt:i4>4</vt:i4>
      </vt:variant>
      <vt:variant>
        <vt:lpstr>Téma</vt:lpstr>
      </vt:variant>
      <vt:variant>
        <vt:i4>2</vt:i4>
      </vt:variant>
      <vt:variant>
        <vt:lpstr>Diacímek</vt:lpstr>
      </vt:variant>
      <vt:variant>
        <vt:i4>40</vt:i4>
      </vt:variant>
    </vt:vector>
  </HeadingPairs>
  <TitlesOfParts>
    <vt:vector size="46" baseType="lpstr">
      <vt:lpstr>Arial</vt:lpstr>
      <vt:lpstr>Times New Roman</vt:lpstr>
      <vt:lpstr>Lucida Sans Unicode</vt:lpstr>
      <vt:lpstr>Roboto</vt:lpstr>
      <vt:lpstr>Alapértelmezett terv</vt:lpstr>
      <vt:lpstr>1_Alapértelmezett terv</vt:lpstr>
      <vt:lpstr>Élményből tudást Természetesen a Mátra Múzeumban</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Élményből tudást Természetesen a Mátra Múzeumban</dc:title>
  <dc:creator>Marika</dc:creator>
  <cp:lastModifiedBy>elmenykozpont3@outlook.hu</cp:lastModifiedBy>
  <cp:revision>14</cp:revision>
  <cp:lastPrinted>1601-01-01T00:00:00Z</cp:lastPrinted>
  <dcterms:created xsi:type="dcterms:W3CDTF">2020-05-18T23:03:53Z</dcterms:created>
  <dcterms:modified xsi:type="dcterms:W3CDTF">2021-02-04T10:37:10Z</dcterms:modified>
</cp:coreProperties>
</file>